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9900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95" d="100"/>
          <a:sy n="95" d="100"/>
        </p:scale>
        <p:origin x="113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B3C78-CC47-42BD-8AF7-22D28117C6F9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773C1-FD3B-44BA-A6EF-C1CFCFB6794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94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125">
            <a:extLst>
              <a:ext uri="{FF2B5EF4-FFF2-40B4-BE49-F238E27FC236}">
                <a16:creationId xmlns:a16="http://schemas.microsoft.com/office/drawing/2014/main" id="{20ACD5CB-7D45-D9E1-619E-29A5F1341DCB}"/>
              </a:ext>
            </a:extLst>
          </p:cNvPr>
          <p:cNvSpPr/>
          <p:nvPr userDrawn="1"/>
        </p:nvSpPr>
        <p:spPr>
          <a:xfrm>
            <a:off x="0" y="2189729"/>
            <a:ext cx="12192000" cy="4668270"/>
          </a:xfrm>
          <a:prstGeom prst="rect">
            <a:avLst/>
          </a:prstGeom>
          <a:solidFill>
            <a:srgbClr val="1A41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856A8E35-C867-DA1C-8DEC-2EE8FDB3F98B}"/>
              </a:ext>
            </a:extLst>
          </p:cNvPr>
          <p:cNvGrpSpPr/>
          <p:nvPr userDrawn="1"/>
        </p:nvGrpSpPr>
        <p:grpSpPr>
          <a:xfrm>
            <a:off x="55900" y="2189729"/>
            <a:ext cx="12064716" cy="180000"/>
            <a:chOff x="38482" y="1835151"/>
            <a:chExt cx="12064716" cy="180000"/>
          </a:xfrm>
        </p:grpSpPr>
        <p:cxnSp>
          <p:nvCxnSpPr>
            <p:cNvPr id="9" name="Connettore 1 169">
              <a:extLst>
                <a:ext uri="{FF2B5EF4-FFF2-40B4-BE49-F238E27FC236}">
                  <a16:creationId xmlns:a16="http://schemas.microsoft.com/office/drawing/2014/main" id="{FBAC9023-8366-FE8E-5407-D9C94AEFDF4D}"/>
                </a:ext>
              </a:extLst>
            </p:cNvPr>
            <p:cNvCxnSpPr/>
            <p:nvPr userDrawn="1"/>
          </p:nvCxnSpPr>
          <p:spPr>
            <a:xfrm>
              <a:off x="3848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170">
              <a:extLst>
                <a:ext uri="{FF2B5EF4-FFF2-40B4-BE49-F238E27FC236}">
                  <a16:creationId xmlns:a16="http://schemas.microsoft.com/office/drawing/2014/main" id="{CBE400AB-EE2D-E584-48BF-EDF8DEC9BF51}"/>
                </a:ext>
              </a:extLst>
            </p:cNvPr>
            <p:cNvCxnSpPr/>
            <p:nvPr userDrawn="1"/>
          </p:nvCxnSpPr>
          <p:spPr>
            <a:xfrm>
              <a:off x="11442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71">
              <a:extLst>
                <a:ext uri="{FF2B5EF4-FFF2-40B4-BE49-F238E27FC236}">
                  <a16:creationId xmlns:a16="http://schemas.microsoft.com/office/drawing/2014/main" id="{3AC1943B-E564-14AB-3138-F7DD56A58461}"/>
                </a:ext>
              </a:extLst>
            </p:cNvPr>
            <p:cNvCxnSpPr/>
            <p:nvPr userDrawn="1"/>
          </p:nvCxnSpPr>
          <p:spPr>
            <a:xfrm>
              <a:off x="19035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72">
              <a:extLst>
                <a:ext uri="{FF2B5EF4-FFF2-40B4-BE49-F238E27FC236}">
                  <a16:creationId xmlns:a16="http://schemas.microsoft.com/office/drawing/2014/main" id="{0871B1E0-7010-293C-34CF-4710BF82D943}"/>
                </a:ext>
              </a:extLst>
            </p:cNvPr>
            <p:cNvCxnSpPr/>
            <p:nvPr userDrawn="1"/>
          </p:nvCxnSpPr>
          <p:spPr>
            <a:xfrm>
              <a:off x="26629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73">
              <a:extLst>
                <a:ext uri="{FF2B5EF4-FFF2-40B4-BE49-F238E27FC236}">
                  <a16:creationId xmlns:a16="http://schemas.microsoft.com/office/drawing/2014/main" id="{CEA96856-4366-82E9-DC8A-14C43C2CDDE1}"/>
                </a:ext>
              </a:extLst>
            </p:cNvPr>
            <p:cNvCxnSpPr/>
            <p:nvPr userDrawn="1"/>
          </p:nvCxnSpPr>
          <p:spPr>
            <a:xfrm>
              <a:off x="34223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74">
              <a:extLst>
                <a:ext uri="{FF2B5EF4-FFF2-40B4-BE49-F238E27FC236}">
                  <a16:creationId xmlns:a16="http://schemas.microsoft.com/office/drawing/2014/main" id="{1C7AABBC-13A7-B00A-AAAF-79FE4240EED4}"/>
                </a:ext>
              </a:extLst>
            </p:cNvPr>
            <p:cNvCxnSpPr/>
            <p:nvPr userDrawn="1"/>
          </p:nvCxnSpPr>
          <p:spPr>
            <a:xfrm>
              <a:off x="41817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75">
              <a:extLst>
                <a:ext uri="{FF2B5EF4-FFF2-40B4-BE49-F238E27FC236}">
                  <a16:creationId xmlns:a16="http://schemas.microsoft.com/office/drawing/2014/main" id="{F4CE6B5B-C4CE-60BE-47A4-41903D67E991}"/>
                </a:ext>
              </a:extLst>
            </p:cNvPr>
            <p:cNvCxnSpPr/>
            <p:nvPr userDrawn="1"/>
          </p:nvCxnSpPr>
          <p:spPr>
            <a:xfrm>
              <a:off x="49411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76">
              <a:extLst>
                <a:ext uri="{FF2B5EF4-FFF2-40B4-BE49-F238E27FC236}">
                  <a16:creationId xmlns:a16="http://schemas.microsoft.com/office/drawing/2014/main" id="{15FB04FE-7B59-9895-4634-864B02D5D2FA}"/>
                </a:ext>
              </a:extLst>
            </p:cNvPr>
            <p:cNvCxnSpPr/>
            <p:nvPr userDrawn="1"/>
          </p:nvCxnSpPr>
          <p:spPr>
            <a:xfrm>
              <a:off x="57005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77">
              <a:extLst>
                <a:ext uri="{FF2B5EF4-FFF2-40B4-BE49-F238E27FC236}">
                  <a16:creationId xmlns:a16="http://schemas.microsoft.com/office/drawing/2014/main" id="{01359D1C-EE9C-632A-B850-A0FD59A51CEC}"/>
                </a:ext>
              </a:extLst>
            </p:cNvPr>
            <p:cNvCxnSpPr/>
            <p:nvPr userDrawn="1"/>
          </p:nvCxnSpPr>
          <p:spPr>
            <a:xfrm>
              <a:off x="64598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8">
              <a:extLst>
                <a:ext uri="{FF2B5EF4-FFF2-40B4-BE49-F238E27FC236}">
                  <a16:creationId xmlns:a16="http://schemas.microsoft.com/office/drawing/2014/main" id="{161D74DB-BE8D-22F1-BCCD-45BBE6F0413D}"/>
                </a:ext>
              </a:extLst>
            </p:cNvPr>
            <p:cNvCxnSpPr/>
            <p:nvPr userDrawn="1"/>
          </p:nvCxnSpPr>
          <p:spPr>
            <a:xfrm>
              <a:off x="72192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79">
              <a:extLst>
                <a:ext uri="{FF2B5EF4-FFF2-40B4-BE49-F238E27FC236}">
                  <a16:creationId xmlns:a16="http://schemas.microsoft.com/office/drawing/2014/main" id="{AAC544A9-414D-1416-61FC-B69E9E2BFC4B}"/>
                </a:ext>
              </a:extLst>
            </p:cNvPr>
            <p:cNvCxnSpPr/>
            <p:nvPr userDrawn="1"/>
          </p:nvCxnSpPr>
          <p:spPr>
            <a:xfrm>
              <a:off x="79786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80">
              <a:extLst>
                <a:ext uri="{FF2B5EF4-FFF2-40B4-BE49-F238E27FC236}">
                  <a16:creationId xmlns:a16="http://schemas.microsoft.com/office/drawing/2014/main" id="{81D97249-6EA7-97D9-8681-F92A1622C780}"/>
                </a:ext>
              </a:extLst>
            </p:cNvPr>
            <p:cNvCxnSpPr/>
            <p:nvPr userDrawn="1"/>
          </p:nvCxnSpPr>
          <p:spPr>
            <a:xfrm>
              <a:off x="87380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181">
              <a:extLst>
                <a:ext uri="{FF2B5EF4-FFF2-40B4-BE49-F238E27FC236}">
                  <a16:creationId xmlns:a16="http://schemas.microsoft.com/office/drawing/2014/main" id="{AFF46E70-C577-E278-EAC0-1DF3C7888DA9}"/>
                </a:ext>
              </a:extLst>
            </p:cNvPr>
            <p:cNvCxnSpPr/>
            <p:nvPr userDrawn="1"/>
          </p:nvCxnSpPr>
          <p:spPr>
            <a:xfrm>
              <a:off x="94974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182">
              <a:extLst>
                <a:ext uri="{FF2B5EF4-FFF2-40B4-BE49-F238E27FC236}">
                  <a16:creationId xmlns:a16="http://schemas.microsoft.com/office/drawing/2014/main" id="{C33DA110-A500-E542-79A0-03195373A3D8}"/>
                </a:ext>
              </a:extLst>
            </p:cNvPr>
            <p:cNvCxnSpPr/>
            <p:nvPr userDrawn="1"/>
          </p:nvCxnSpPr>
          <p:spPr>
            <a:xfrm>
              <a:off x="102568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183">
              <a:extLst>
                <a:ext uri="{FF2B5EF4-FFF2-40B4-BE49-F238E27FC236}">
                  <a16:creationId xmlns:a16="http://schemas.microsoft.com/office/drawing/2014/main" id="{AF1D678A-D485-DCF3-716D-9D6F2DAECFD7}"/>
                </a:ext>
              </a:extLst>
            </p:cNvPr>
            <p:cNvCxnSpPr/>
            <p:nvPr userDrawn="1"/>
          </p:nvCxnSpPr>
          <p:spPr>
            <a:xfrm>
              <a:off x="110162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184">
              <a:extLst>
                <a:ext uri="{FF2B5EF4-FFF2-40B4-BE49-F238E27FC236}">
                  <a16:creationId xmlns:a16="http://schemas.microsoft.com/office/drawing/2014/main" id="{D436BE2C-1E85-2898-569A-7D2426587C91}"/>
                </a:ext>
              </a:extLst>
            </p:cNvPr>
            <p:cNvCxnSpPr/>
            <p:nvPr userDrawn="1"/>
          </p:nvCxnSpPr>
          <p:spPr>
            <a:xfrm>
              <a:off x="117755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185">
              <a:extLst>
                <a:ext uri="{FF2B5EF4-FFF2-40B4-BE49-F238E27FC236}">
                  <a16:creationId xmlns:a16="http://schemas.microsoft.com/office/drawing/2014/main" id="{7EAFB00D-85B0-38A5-E781-1008373FC40F}"/>
                </a:ext>
              </a:extLst>
            </p:cNvPr>
            <p:cNvCxnSpPr/>
            <p:nvPr userDrawn="1"/>
          </p:nvCxnSpPr>
          <p:spPr>
            <a:xfrm>
              <a:off x="125349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186">
              <a:extLst>
                <a:ext uri="{FF2B5EF4-FFF2-40B4-BE49-F238E27FC236}">
                  <a16:creationId xmlns:a16="http://schemas.microsoft.com/office/drawing/2014/main" id="{59985442-9F1B-D949-C048-B17B1B7AA821}"/>
                </a:ext>
              </a:extLst>
            </p:cNvPr>
            <p:cNvCxnSpPr/>
            <p:nvPr userDrawn="1"/>
          </p:nvCxnSpPr>
          <p:spPr>
            <a:xfrm>
              <a:off x="132943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187">
              <a:extLst>
                <a:ext uri="{FF2B5EF4-FFF2-40B4-BE49-F238E27FC236}">
                  <a16:creationId xmlns:a16="http://schemas.microsoft.com/office/drawing/2014/main" id="{36F1723E-6713-2D5D-8B66-325735CCB086}"/>
                </a:ext>
              </a:extLst>
            </p:cNvPr>
            <p:cNvCxnSpPr/>
            <p:nvPr userDrawn="1"/>
          </p:nvCxnSpPr>
          <p:spPr>
            <a:xfrm>
              <a:off x="140537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188">
              <a:extLst>
                <a:ext uri="{FF2B5EF4-FFF2-40B4-BE49-F238E27FC236}">
                  <a16:creationId xmlns:a16="http://schemas.microsoft.com/office/drawing/2014/main" id="{ED2F7A2A-3158-EEEA-2454-E0BF429DB070}"/>
                </a:ext>
              </a:extLst>
            </p:cNvPr>
            <p:cNvCxnSpPr/>
            <p:nvPr userDrawn="1"/>
          </p:nvCxnSpPr>
          <p:spPr>
            <a:xfrm>
              <a:off x="148131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189">
              <a:extLst>
                <a:ext uri="{FF2B5EF4-FFF2-40B4-BE49-F238E27FC236}">
                  <a16:creationId xmlns:a16="http://schemas.microsoft.com/office/drawing/2014/main" id="{C0CFDC6E-505D-F251-4FB0-478BDF92AB25}"/>
                </a:ext>
              </a:extLst>
            </p:cNvPr>
            <p:cNvCxnSpPr/>
            <p:nvPr userDrawn="1"/>
          </p:nvCxnSpPr>
          <p:spPr>
            <a:xfrm>
              <a:off x="155725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190">
              <a:extLst>
                <a:ext uri="{FF2B5EF4-FFF2-40B4-BE49-F238E27FC236}">
                  <a16:creationId xmlns:a16="http://schemas.microsoft.com/office/drawing/2014/main" id="{BA47A0D9-B3B7-4917-63AF-E62E3E7D4F5C}"/>
                </a:ext>
              </a:extLst>
            </p:cNvPr>
            <p:cNvCxnSpPr/>
            <p:nvPr userDrawn="1"/>
          </p:nvCxnSpPr>
          <p:spPr>
            <a:xfrm>
              <a:off x="163318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191">
              <a:extLst>
                <a:ext uri="{FF2B5EF4-FFF2-40B4-BE49-F238E27FC236}">
                  <a16:creationId xmlns:a16="http://schemas.microsoft.com/office/drawing/2014/main" id="{7CB2B916-B15F-D377-F381-9D67CCA5819D}"/>
                </a:ext>
              </a:extLst>
            </p:cNvPr>
            <p:cNvCxnSpPr/>
            <p:nvPr userDrawn="1"/>
          </p:nvCxnSpPr>
          <p:spPr>
            <a:xfrm>
              <a:off x="170912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192">
              <a:extLst>
                <a:ext uri="{FF2B5EF4-FFF2-40B4-BE49-F238E27FC236}">
                  <a16:creationId xmlns:a16="http://schemas.microsoft.com/office/drawing/2014/main" id="{63FEA7C6-4495-CB05-488B-084D1CBB0E14}"/>
                </a:ext>
              </a:extLst>
            </p:cNvPr>
            <p:cNvCxnSpPr/>
            <p:nvPr userDrawn="1"/>
          </p:nvCxnSpPr>
          <p:spPr>
            <a:xfrm>
              <a:off x="178506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193">
              <a:extLst>
                <a:ext uri="{FF2B5EF4-FFF2-40B4-BE49-F238E27FC236}">
                  <a16:creationId xmlns:a16="http://schemas.microsoft.com/office/drawing/2014/main" id="{F68CB2CE-9F21-0A5B-64A6-2B70DDD9CBEC}"/>
                </a:ext>
              </a:extLst>
            </p:cNvPr>
            <p:cNvCxnSpPr/>
            <p:nvPr userDrawn="1"/>
          </p:nvCxnSpPr>
          <p:spPr>
            <a:xfrm>
              <a:off x="186100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194">
              <a:extLst>
                <a:ext uri="{FF2B5EF4-FFF2-40B4-BE49-F238E27FC236}">
                  <a16:creationId xmlns:a16="http://schemas.microsoft.com/office/drawing/2014/main" id="{D84AA733-6E23-D299-6A4B-CE3B1A5E9894}"/>
                </a:ext>
              </a:extLst>
            </p:cNvPr>
            <p:cNvCxnSpPr/>
            <p:nvPr userDrawn="1"/>
          </p:nvCxnSpPr>
          <p:spPr>
            <a:xfrm>
              <a:off x="193694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195">
              <a:extLst>
                <a:ext uri="{FF2B5EF4-FFF2-40B4-BE49-F238E27FC236}">
                  <a16:creationId xmlns:a16="http://schemas.microsoft.com/office/drawing/2014/main" id="{5A659797-F6EC-D006-A092-B712D7698B41}"/>
                </a:ext>
              </a:extLst>
            </p:cNvPr>
            <p:cNvCxnSpPr/>
            <p:nvPr userDrawn="1"/>
          </p:nvCxnSpPr>
          <p:spPr>
            <a:xfrm>
              <a:off x="201288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196">
              <a:extLst>
                <a:ext uri="{FF2B5EF4-FFF2-40B4-BE49-F238E27FC236}">
                  <a16:creationId xmlns:a16="http://schemas.microsoft.com/office/drawing/2014/main" id="{689D49B5-4182-6280-5664-4196FC7681FA}"/>
                </a:ext>
              </a:extLst>
            </p:cNvPr>
            <p:cNvCxnSpPr/>
            <p:nvPr userDrawn="1"/>
          </p:nvCxnSpPr>
          <p:spPr>
            <a:xfrm>
              <a:off x="208882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197">
              <a:extLst>
                <a:ext uri="{FF2B5EF4-FFF2-40B4-BE49-F238E27FC236}">
                  <a16:creationId xmlns:a16="http://schemas.microsoft.com/office/drawing/2014/main" id="{822D6679-A9B5-6D56-EF3C-F4FBF6E748BD}"/>
                </a:ext>
              </a:extLst>
            </p:cNvPr>
            <p:cNvCxnSpPr/>
            <p:nvPr userDrawn="1"/>
          </p:nvCxnSpPr>
          <p:spPr>
            <a:xfrm>
              <a:off x="216475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198">
              <a:extLst>
                <a:ext uri="{FF2B5EF4-FFF2-40B4-BE49-F238E27FC236}">
                  <a16:creationId xmlns:a16="http://schemas.microsoft.com/office/drawing/2014/main" id="{7C3961F9-23FD-BA6D-3DDA-5077A64FD47C}"/>
                </a:ext>
              </a:extLst>
            </p:cNvPr>
            <p:cNvCxnSpPr/>
            <p:nvPr userDrawn="1"/>
          </p:nvCxnSpPr>
          <p:spPr>
            <a:xfrm>
              <a:off x="224069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199">
              <a:extLst>
                <a:ext uri="{FF2B5EF4-FFF2-40B4-BE49-F238E27FC236}">
                  <a16:creationId xmlns:a16="http://schemas.microsoft.com/office/drawing/2014/main" id="{67077C21-E722-2FA3-80D9-E858C04AF3C4}"/>
                </a:ext>
              </a:extLst>
            </p:cNvPr>
            <p:cNvCxnSpPr/>
            <p:nvPr userDrawn="1"/>
          </p:nvCxnSpPr>
          <p:spPr>
            <a:xfrm>
              <a:off x="231663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200">
              <a:extLst>
                <a:ext uri="{FF2B5EF4-FFF2-40B4-BE49-F238E27FC236}">
                  <a16:creationId xmlns:a16="http://schemas.microsoft.com/office/drawing/2014/main" id="{E19F3561-8572-49BD-33BD-2FA7B3DE9491}"/>
                </a:ext>
              </a:extLst>
            </p:cNvPr>
            <p:cNvCxnSpPr/>
            <p:nvPr userDrawn="1"/>
          </p:nvCxnSpPr>
          <p:spPr>
            <a:xfrm>
              <a:off x="239257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201">
              <a:extLst>
                <a:ext uri="{FF2B5EF4-FFF2-40B4-BE49-F238E27FC236}">
                  <a16:creationId xmlns:a16="http://schemas.microsoft.com/office/drawing/2014/main" id="{7C8A57F0-1048-F580-F9D1-594F20A2FE61}"/>
                </a:ext>
              </a:extLst>
            </p:cNvPr>
            <p:cNvCxnSpPr/>
            <p:nvPr userDrawn="1"/>
          </p:nvCxnSpPr>
          <p:spPr>
            <a:xfrm>
              <a:off x="246851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202">
              <a:extLst>
                <a:ext uri="{FF2B5EF4-FFF2-40B4-BE49-F238E27FC236}">
                  <a16:creationId xmlns:a16="http://schemas.microsoft.com/office/drawing/2014/main" id="{142D3E6E-849F-63BE-7328-8BAB89F2C3F5}"/>
                </a:ext>
              </a:extLst>
            </p:cNvPr>
            <p:cNvCxnSpPr/>
            <p:nvPr userDrawn="1"/>
          </p:nvCxnSpPr>
          <p:spPr>
            <a:xfrm>
              <a:off x="254445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203">
              <a:extLst>
                <a:ext uri="{FF2B5EF4-FFF2-40B4-BE49-F238E27FC236}">
                  <a16:creationId xmlns:a16="http://schemas.microsoft.com/office/drawing/2014/main" id="{0D939D08-E0C2-2A06-ADDE-5B6E7625618D}"/>
                </a:ext>
              </a:extLst>
            </p:cNvPr>
            <p:cNvCxnSpPr/>
            <p:nvPr userDrawn="1"/>
          </p:nvCxnSpPr>
          <p:spPr>
            <a:xfrm>
              <a:off x="262038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204">
              <a:extLst>
                <a:ext uri="{FF2B5EF4-FFF2-40B4-BE49-F238E27FC236}">
                  <a16:creationId xmlns:a16="http://schemas.microsoft.com/office/drawing/2014/main" id="{18B21F5C-682B-EC94-2EFA-437CDECF2C24}"/>
                </a:ext>
              </a:extLst>
            </p:cNvPr>
            <p:cNvCxnSpPr/>
            <p:nvPr userDrawn="1"/>
          </p:nvCxnSpPr>
          <p:spPr>
            <a:xfrm>
              <a:off x="269632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205">
              <a:extLst>
                <a:ext uri="{FF2B5EF4-FFF2-40B4-BE49-F238E27FC236}">
                  <a16:creationId xmlns:a16="http://schemas.microsoft.com/office/drawing/2014/main" id="{A8C60BFB-104B-940D-3F19-91AA61C2B5DC}"/>
                </a:ext>
              </a:extLst>
            </p:cNvPr>
            <p:cNvCxnSpPr/>
            <p:nvPr userDrawn="1"/>
          </p:nvCxnSpPr>
          <p:spPr>
            <a:xfrm>
              <a:off x="277226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206">
              <a:extLst>
                <a:ext uri="{FF2B5EF4-FFF2-40B4-BE49-F238E27FC236}">
                  <a16:creationId xmlns:a16="http://schemas.microsoft.com/office/drawing/2014/main" id="{23631B6B-C9CE-F4F4-A53D-7532BC01AA47}"/>
                </a:ext>
              </a:extLst>
            </p:cNvPr>
            <p:cNvCxnSpPr/>
            <p:nvPr userDrawn="1"/>
          </p:nvCxnSpPr>
          <p:spPr>
            <a:xfrm>
              <a:off x="284820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207">
              <a:extLst>
                <a:ext uri="{FF2B5EF4-FFF2-40B4-BE49-F238E27FC236}">
                  <a16:creationId xmlns:a16="http://schemas.microsoft.com/office/drawing/2014/main" id="{A51E2EF6-B764-F56D-3A85-B58290FC5F36}"/>
                </a:ext>
              </a:extLst>
            </p:cNvPr>
            <p:cNvCxnSpPr/>
            <p:nvPr userDrawn="1"/>
          </p:nvCxnSpPr>
          <p:spPr>
            <a:xfrm>
              <a:off x="292414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208">
              <a:extLst>
                <a:ext uri="{FF2B5EF4-FFF2-40B4-BE49-F238E27FC236}">
                  <a16:creationId xmlns:a16="http://schemas.microsoft.com/office/drawing/2014/main" id="{823D48C4-5615-D751-6BC7-D759228AAAA9}"/>
                </a:ext>
              </a:extLst>
            </p:cNvPr>
            <p:cNvCxnSpPr/>
            <p:nvPr userDrawn="1"/>
          </p:nvCxnSpPr>
          <p:spPr>
            <a:xfrm>
              <a:off x="300008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209">
              <a:extLst>
                <a:ext uri="{FF2B5EF4-FFF2-40B4-BE49-F238E27FC236}">
                  <a16:creationId xmlns:a16="http://schemas.microsoft.com/office/drawing/2014/main" id="{CE53FF21-2E47-E717-70C0-225E2D22B17C}"/>
                </a:ext>
              </a:extLst>
            </p:cNvPr>
            <p:cNvCxnSpPr/>
            <p:nvPr userDrawn="1"/>
          </p:nvCxnSpPr>
          <p:spPr>
            <a:xfrm>
              <a:off x="307601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210">
              <a:extLst>
                <a:ext uri="{FF2B5EF4-FFF2-40B4-BE49-F238E27FC236}">
                  <a16:creationId xmlns:a16="http://schemas.microsoft.com/office/drawing/2014/main" id="{9B5A1507-D326-5DFF-9F6C-76907310BBD5}"/>
                </a:ext>
              </a:extLst>
            </p:cNvPr>
            <p:cNvCxnSpPr/>
            <p:nvPr userDrawn="1"/>
          </p:nvCxnSpPr>
          <p:spPr>
            <a:xfrm>
              <a:off x="315195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211">
              <a:extLst>
                <a:ext uri="{FF2B5EF4-FFF2-40B4-BE49-F238E27FC236}">
                  <a16:creationId xmlns:a16="http://schemas.microsoft.com/office/drawing/2014/main" id="{C17E3C55-2DC9-F1A4-1B22-028605ED5DEF}"/>
                </a:ext>
              </a:extLst>
            </p:cNvPr>
            <p:cNvCxnSpPr/>
            <p:nvPr userDrawn="1"/>
          </p:nvCxnSpPr>
          <p:spPr>
            <a:xfrm>
              <a:off x="322789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212">
              <a:extLst>
                <a:ext uri="{FF2B5EF4-FFF2-40B4-BE49-F238E27FC236}">
                  <a16:creationId xmlns:a16="http://schemas.microsoft.com/office/drawing/2014/main" id="{78B317A0-622D-FEB2-7C82-1ECB88B4DF19}"/>
                </a:ext>
              </a:extLst>
            </p:cNvPr>
            <p:cNvCxnSpPr/>
            <p:nvPr userDrawn="1"/>
          </p:nvCxnSpPr>
          <p:spPr>
            <a:xfrm>
              <a:off x="330383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213">
              <a:extLst>
                <a:ext uri="{FF2B5EF4-FFF2-40B4-BE49-F238E27FC236}">
                  <a16:creationId xmlns:a16="http://schemas.microsoft.com/office/drawing/2014/main" id="{03461E4D-C6F3-8EB2-FADA-D854091B0078}"/>
                </a:ext>
              </a:extLst>
            </p:cNvPr>
            <p:cNvCxnSpPr/>
            <p:nvPr userDrawn="1"/>
          </p:nvCxnSpPr>
          <p:spPr>
            <a:xfrm>
              <a:off x="337977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214">
              <a:extLst>
                <a:ext uri="{FF2B5EF4-FFF2-40B4-BE49-F238E27FC236}">
                  <a16:creationId xmlns:a16="http://schemas.microsoft.com/office/drawing/2014/main" id="{D3406259-9BF9-612F-433E-5E1ED53CE0B6}"/>
                </a:ext>
              </a:extLst>
            </p:cNvPr>
            <p:cNvCxnSpPr/>
            <p:nvPr userDrawn="1"/>
          </p:nvCxnSpPr>
          <p:spPr>
            <a:xfrm>
              <a:off x="345571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215">
              <a:extLst>
                <a:ext uri="{FF2B5EF4-FFF2-40B4-BE49-F238E27FC236}">
                  <a16:creationId xmlns:a16="http://schemas.microsoft.com/office/drawing/2014/main" id="{DB562424-A785-54AE-71C1-505DCA3A5A59}"/>
                </a:ext>
              </a:extLst>
            </p:cNvPr>
            <p:cNvCxnSpPr/>
            <p:nvPr userDrawn="1"/>
          </p:nvCxnSpPr>
          <p:spPr>
            <a:xfrm>
              <a:off x="353165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216">
              <a:extLst>
                <a:ext uri="{FF2B5EF4-FFF2-40B4-BE49-F238E27FC236}">
                  <a16:creationId xmlns:a16="http://schemas.microsoft.com/office/drawing/2014/main" id="{DA545BA4-3DE2-D544-D200-DE09D673DF50}"/>
                </a:ext>
              </a:extLst>
            </p:cNvPr>
            <p:cNvCxnSpPr/>
            <p:nvPr userDrawn="1"/>
          </p:nvCxnSpPr>
          <p:spPr>
            <a:xfrm>
              <a:off x="360758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217">
              <a:extLst>
                <a:ext uri="{FF2B5EF4-FFF2-40B4-BE49-F238E27FC236}">
                  <a16:creationId xmlns:a16="http://schemas.microsoft.com/office/drawing/2014/main" id="{2C415774-11E6-B530-EEC2-FF7161FAC98C}"/>
                </a:ext>
              </a:extLst>
            </p:cNvPr>
            <p:cNvCxnSpPr/>
            <p:nvPr userDrawn="1"/>
          </p:nvCxnSpPr>
          <p:spPr>
            <a:xfrm>
              <a:off x="368352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218">
              <a:extLst>
                <a:ext uri="{FF2B5EF4-FFF2-40B4-BE49-F238E27FC236}">
                  <a16:creationId xmlns:a16="http://schemas.microsoft.com/office/drawing/2014/main" id="{CD756813-3CD1-D774-D1C5-A0DA1E4B9ED0}"/>
                </a:ext>
              </a:extLst>
            </p:cNvPr>
            <p:cNvCxnSpPr/>
            <p:nvPr userDrawn="1"/>
          </p:nvCxnSpPr>
          <p:spPr>
            <a:xfrm>
              <a:off x="375946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219">
              <a:extLst>
                <a:ext uri="{FF2B5EF4-FFF2-40B4-BE49-F238E27FC236}">
                  <a16:creationId xmlns:a16="http://schemas.microsoft.com/office/drawing/2014/main" id="{0F4BA482-215D-8D5A-D30C-9ECE562E13E7}"/>
                </a:ext>
              </a:extLst>
            </p:cNvPr>
            <p:cNvCxnSpPr/>
            <p:nvPr userDrawn="1"/>
          </p:nvCxnSpPr>
          <p:spPr>
            <a:xfrm>
              <a:off x="383540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220">
              <a:extLst>
                <a:ext uri="{FF2B5EF4-FFF2-40B4-BE49-F238E27FC236}">
                  <a16:creationId xmlns:a16="http://schemas.microsoft.com/office/drawing/2014/main" id="{D4905CB8-B522-B30B-87F4-922ABA383A26}"/>
                </a:ext>
              </a:extLst>
            </p:cNvPr>
            <p:cNvCxnSpPr/>
            <p:nvPr userDrawn="1"/>
          </p:nvCxnSpPr>
          <p:spPr>
            <a:xfrm>
              <a:off x="391134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221">
              <a:extLst>
                <a:ext uri="{FF2B5EF4-FFF2-40B4-BE49-F238E27FC236}">
                  <a16:creationId xmlns:a16="http://schemas.microsoft.com/office/drawing/2014/main" id="{2CBE808B-7E74-B470-9853-F509A04124D8}"/>
                </a:ext>
              </a:extLst>
            </p:cNvPr>
            <p:cNvCxnSpPr/>
            <p:nvPr userDrawn="1"/>
          </p:nvCxnSpPr>
          <p:spPr>
            <a:xfrm>
              <a:off x="398728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222">
              <a:extLst>
                <a:ext uri="{FF2B5EF4-FFF2-40B4-BE49-F238E27FC236}">
                  <a16:creationId xmlns:a16="http://schemas.microsoft.com/office/drawing/2014/main" id="{0517F6CC-9050-633E-E52D-E4A1CBC98809}"/>
                </a:ext>
              </a:extLst>
            </p:cNvPr>
            <p:cNvCxnSpPr/>
            <p:nvPr userDrawn="1"/>
          </p:nvCxnSpPr>
          <p:spPr>
            <a:xfrm>
              <a:off x="406321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223">
              <a:extLst>
                <a:ext uri="{FF2B5EF4-FFF2-40B4-BE49-F238E27FC236}">
                  <a16:creationId xmlns:a16="http://schemas.microsoft.com/office/drawing/2014/main" id="{2C83F2BA-3E23-157F-2F0F-691CE7130879}"/>
                </a:ext>
              </a:extLst>
            </p:cNvPr>
            <p:cNvCxnSpPr/>
            <p:nvPr userDrawn="1"/>
          </p:nvCxnSpPr>
          <p:spPr>
            <a:xfrm>
              <a:off x="413915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224">
              <a:extLst>
                <a:ext uri="{FF2B5EF4-FFF2-40B4-BE49-F238E27FC236}">
                  <a16:creationId xmlns:a16="http://schemas.microsoft.com/office/drawing/2014/main" id="{FBF16C21-EC75-E595-510C-F6523A9665E8}"/>
                </a:ext>
              </a:extLst>
            </p:cNvPr>
            <p:cNvCxnSpPr/>
            <p:nvPr userDrawn="1"/>
          </p:nvCxnSpPr>
          <p:spPr>
            <a:xfrm>
              <a:off x="421509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225">
              <a:extLst>
                <a:ext uri="{FF2B5EF4-FFF2-40B4-BE49-F238E27FC236}">
                  <a16:creationId xmlns:a16="http://schemas.microsoft.com/office/drawing/2014/main" id="{1292D437-39D1-8DC8-0FA0-D5193FA0981C}"/>
                </a:ext>
              </a:extLst>
            </p:cNvPr>
            <p:cNvCxnSpPr/>
            <p:nvPr userDrawn="1"/>
          </p:nvCxnSpPr>
          <p:spPr>
            <a:xfrm>
              <a:off x="429103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226">
              <a:extLst>
                <a:ext uri="{FF2B5EF4-FFF2-40B4-BE49-F238E27FC236}">
                  <a16:creationId xmlns:a16="http://schemas.microsoft.com/office/drawing/2014/main" id="{4EB62A92-5A43-8C56-3158-140D96A3ACEF}"/>
                </a:ext>
              </a:extLst>
            </p:cNvPr>
            <p:cNvCxnSpPr/>
            <p:nvPr userDrawn="1"/>
          </p:nvCxnSpPr>
          <p:spPr>
            <a:xfrm>
              <a:off x="436697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227">
              <a:extLst>
                <a:ext uri="{FF2B5EF4-FFF2-40B4-BE49-F238E27FC236}">
                  <a16:creationId xmlns:a16="http://schemas.microsoft.com/office/drawing/2014/main" id="{11585BE1-92A6-E383-EEC8-6A9D1BBF3605}"/>
                </a:ext>
              </a:extLst>
            </p:cNvPr>
            <p:cNvCxnSpPr/>
            <p:nvPr userDrawn="1"/>
          </p:nvCxnSpPr>
          <p:spPr>
            <a:xfrm>
              <a:off x="444291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228">
              <a:extLst>
                <a:ext uri="{FF2B5EF4-FFF2-40B4-BE49-F238E27FC236}">
                  <a16:creationId xmlns:a16="http://schemas.microsoft.com/office/drawing/2014/main" id="{4173487B-1EC4-95D9-408D-EDC3FF7F4EB6}"/>
                </a:ext>
              </a:extLst>
            </p:cNvPr>
            <p:cNvCxnSpPr/>
            <p:nvPr userDrawn="1"/>
          </p:nvCxnSpPr>
          <p:spPr>
            <a:xfrm>
              <a:off x="451884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229">
              <a:extLst>
                <a:ext uri="{FF2B5EF4-FFF2-40B4-BE49-F238E27FC236}">
                  <a16:creationId xmlns:a16="http://schemas.microsoft.com/office/drawing/2014/main" id="{58B26CBE-0A3A-FC5B-4D80-FCCD8D76DEEE}"/>
                </a:ext>
              </a:extLst>
            </p:cNvPr>
            <p:cNvCxnSpPr/>
            <p:nvPr userDrawn="1"/>
          </p:nvCxnSpPr>
          <p:spPr>
            <a:xfrm>
              <a:off x="459478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230">
              <a:extLst>
                <a:ext uri="{FF2B5EF4-FFF2-40B4-BE49-F238E27FC236}">
                  <a16:creationId xmlns:a16="http://schemas.microsoft.com/office/drawing/2014/main" id="{90F5B7D2-1D3A-ABFE-08DD-1CC855F3D0D1}"/>
                </a:ext>
              </a:extLst>
            </p:cNvPr>
            <p:cNvCxnSpPr/>
            <p:nvPr userDrawn="1"/>
          </p:nvCxnSpPr>
          <p:spPr>
            <a:xfrm>
              <a:off x="467072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231">
              <a:extLst>
                <a:ext uri="{FF2B5EF4-FFF2-40B4-BE49-F238E27FC236}">
                  <a16:creationId xmlns:a16="http://schemas.microsoft.com/office/drawing/2014/main" id="{A62025A3-A9C3-6223-A714-5582A8A8E234}"/>
                </a:ext>
              </a:extLst>
            </p:cNvPr>
            <p:cNvCxnSpPr/>
            <p:nvPr userDrawn="1"/>
          </p:nvCxnSpPr>
          <p:spPr>
            <a:xfrm>
              <a:off x="474666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232">
              <a:extLst>
                <a:ext uri="{FF2B5EF4-FFF2-40B4-BE49-F238E27FC236}">
                  <a16:creationId xmlns:a16="http://schemas.microsoft.com/office/drawing/2014/main" id="{0329CF12-3CB9-6EB4-824E-BA58ADC885AA}"/>
                </a:ext>
              </a:extLst>
            </p:cNvPr>
            <p:cNvCxnSpPr/>
            <p:nvPr userDrawn="1"/>
          </p:nvCxnSpPr>
          <p:spPr>
            <a:xfrm>
              <a:off x="482260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233">
              <a:extLst>
                <a:ext uri="{FF2B5EF4-FFF2-40B4-BE49-F238E27FC236}">
                  <a16:creationId xmlns:a16="http://schemas.microsoft.com/office/drawing/2014/main" id="{14DA0633-AF70-B3BF-AD3E-CD526DF48713}"/>
                </a:ext>
              </a:extLst>
            </p:cNvPr>
            <p:cNvCxnSpPr/>
            <p:nvPr userDrawn="1"/>
          </p:nvCxnSpPr>
          <p:spPr>
            <a:xfrm>
              <a:off x="489854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234">
              <a:extLst>
                <a:ext uri="{FF2B5EF4-FFF2-40B4-BE49-F238E27FC236}">
                  <a16:creationId xmlns:a16="http://schemas.microsoft.com/office/drawing/2014/main" id="{BEC43CE2-C69A-2450-253C-25132EA1E894}"/>
                </a:ext>
              </a:extLst>
            </p:cNvPr>
            <p:cNvCxnSpPr/>
            <p:nvPr userDrawn="1"/>
          </p:nvCxnSpPr>
          <p:spPr>
            <a:xfrm>
              <a:off x="497448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235">
              <a:extLst>
                <a:ext uri="{FF2B5EF4-FFF2-40B4-BE49-F238E27FC236}">
                  <a16:creationId xmlns:a16="http://schemas.microsoft.com/office/drawing/2014/main" id="{67B30B0A-77B1-CBA6-4625-AED43D01BC3A}"/>
                </a:ext>
              </a:extLst>
            </p:cNvPr>
            <p:cNvCxnSpPr/>
            <p:nvPr userDrawn="1"/>
          </p:nvCxnSpPr>
          <p:spPr>
            <a:xfrm>
              <a:off x="505041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236">
              <a:extLst>
                <a:ext uri="{FF2B5EF4-FFF2-40B4-BE49-F238E27FC236}">
                  <a16:creationId xmlns:a16="http://schemas.microsoft.com/office/drawing/2014/main" id="{BDC15400-9A0C-FEE2-67B4-AD79F75E53D6}"/>
                </a:ext>
              </a:extLst>
            </p:cNvPr>
            <p:cNvCxnSpPr/>
            <p:nvPr userDrawn="1"/>
          </p:nvCxnSpPr>
          <p:spPr>
            <a:xfrm>
              <a:off x="512635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237">
              <a:extLst>
                <a:ext uri="{FF2B5EF4-FFF2-40B4-BE49-F238E27FC236}">
                  <a16:creationId xmlns:a16="http://schemas.microsoft.com/office/drawing/2014/main" id="{FA709B2A-86EC-FC49-8EF8-ABEF0D8FE791}"/>
                </a:ext>
              </a:extLst>
            </p:cNvPr>
            <p:cNvCxnSpPr/>
            <p:nvPr userDrawn="1"/>
          </p:nvCxnSpPr>
          <p:spPr>
            <a:xfrm>
              <a:off x="520229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238">
              <a:extLst>
                <a:ext uri="{FF2B5EF4-FFF2-40B4-BE49-F238E27FC236}">
                  <a16:creationId xmlns:a16="http://schemas.microsoft.com/office/drawing/2014/main" id="{C404427B-65DF-FE5B-B209-5C1C891D580F}"/>
                </a:ext>
              </a:extLst>
            </p:cNvPr>
            <p:cNvCxnSpPr/>
            <p:nvPr userDrawn="1"/>
          </p:nvCxnSpPr>
          <p:spPr>
            <a:xfrm>
              <a:off x="527823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239">
              <a:extLst>
                <a:ext uri="{FF2B5EF4-FFF2-40B4-BE49-F238E27FC236}">
                  <a16:creationId xmlns:a16="http://schemas.microsoft.com/office/drawing/2014/main" id="{3478B786-5679-7E59-F51E-12437781EC7B}"/>
                </a:ext>
              </a:extLst>
            </p:cNvPr>
            <p:cNvCxnSpPr/>
            <p:nvPr userDrawn="1"/>
          </p:nvCxnSpPr>
          <p:spPr>
            <a:xfrm>
              <a:off x="535417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240">
              <a:extLst>
                <a:ext uri="{FF2B5EF4-FFF2-40B4-BE49-F238E27FC236}">
                  <a16:creationId xmlns:a16="http://schemas.microsoft.com/office/drawing/2014/main" id="{3B612D94-0856-7409-F07C-F5D7880E19F4}"/>
                </a:ext>
              </a:extLst>
            </p:cNvPr>
            <p:cNvCxnSpPr/>
            <p:nvPr userDrawn="1"/>
          </p:nvCxnSpPr>
          <p:spPr>
            <a:xfrm>
              <a:off x="543011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241">
              <a:extLst>
                <a:ext uri="{FF2B5EF4-FFF2-40B4-BE49-F238E27FC236}">
                  <a16:creationId xmlns:a16="http://schemas.microsoft.com/office/drawing/2014/main" id="{313489D9-B7F6-85F9-93F9-FAA7D8A77606}"/>
                </a:ext>
              </a:extLst>
            </p:cNvPr>
            <p:cNvCxnSpPr/>
            <p:nvPr userDrawn="1"/>
          </p:nvCxnSpPr>
          <p:spPr>
            <a:xfrm>
              <a:off x="550604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242">
              <a:extLst>
                <a:ext uri="{FF2B5EF4-FFF2-40B4-BE49-F238E27FC236}">
                  <a16:creationId xmlns:a16="http://schemas.microsoft.com/office/drawing/2014/main" id="{2AF97966-CD39-2814-1E0F-425DDAB2525B}"/>
                </a:ext>
              </a:extLst>
            </p:cNvPr>
            <p:cNvCxnSpPr/>
            <p:nvPr userDrawn="1"/>
          </p:nvCxnSpPr>
          <p:spPr>
            <a:xfrm>
              <a:off x="558198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243">
              <a:extLst>
                <a:ext uri="{FF2B5EF4-FFF2-40B4-BE49-F238E27FC236}">
                  <a16:creationId xmlns:a16="http://schemas.microsoft.com/office/drawing/2014/main" id="{F29F5262-8D96-6562-0BB1-86B349561E63}"/>
                </a:ext>
              </a:extLst>
            </p:cNvPr>
            <p:cNvCxnSpPr/>
            <p:nvPr userDrawn="1"/>
          </p:nvCxnSpPr>
          <p:spPr>
            <a:xfrm>
              <a:off x="565792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244">
              <a:extLst>
                <a:ext uri="{FF2B5EF4-FFF2-40B4-BE49-F238E27FC236}">
                  <a16:creationId xmlns:a16="http://schemas.microsoft.com/office/drawing/2014/main" id="{3BF33A53-86A7-F1FD-B8F4-1CED2C0076F8}"/>
                </a:ext>
              </a:extLst>
            </p:cNvPr>
            <p:cNvCxnSpPr/>
            <p:nvPr userDrawn="1"/>
          </p:nvCxnSpPr>
          <p:spPr>
            <a:xfrm>
              <a:off x="573386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245">
              <a:extLst>
                <a:ext uri="{FF2B5EF4-FFF2-40B4-BE49-F238E27FC236}">
                  <a16:creationId xmlns:a16="http://schemas.microsoft.com/office/drawing/2014/main" id="{6EDB8D4F-50FE-63BD-39B1-30B3816C7BE9}"/>
                </a:ext>
              </a:extLst>
            </p:cNvPr>
            <p:cNvCxnSpPr/>
            <p:nvPr userDrawn="1"/>
          </p:nvCxnSpPr>
          <p:spPr>
            <a:xfrm>
              <a:off x="580980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1 246">
              <a:extLst>
                <a:ext uri="{FF2B5EF4-FFF2-40B4-BE49-F238E27FC236}">
                  <a16:creationId xmlns:a16="http://schemas.microsoft.com/office/drawing/2014/main" id="{CFDD5D08-D91E-F489-7D86-B9FBE990503F}"/>
                </a:ext>
              </a:extLst>
            </p:cNvPr>
            <p:cNvCxnSpPr/>
            <p:nvPr userDrawn="1"/>
          </p:nvCxnSpPr>
          <p:spPr>
            <a:xfrm>
              <a:off x="588574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247">
              <a:extLst>
                <a:ext uri="{FF2B5EF4-FFF2-40B4-BE49-F238E27FC236}">
                  <a16:creationId xmlns:a16="http://schemas.microsoft.com/office/drawing/2014/main" id="{898FEBAD-0909-B7FE-8A33-C6EBC0B64D0F}"/>
                </a:ext>
              </a:extLst>
            </p:cNvPr>
            <p:cNvCxnSpPr/>
            <p:nvPr userDrawn="1"/>
          </p:nvCxnSpPr>
          <p:spPr>
            <a:xfrm>
              <a:off x="596167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248">
              <a:extLst>
                <a:ext uri="{FF2B5EF4-FFF2-40B4-BE49-F238E27FC236}">
                  <a16:creationId xmlns:a16="http://schemas.microsoft.com/office/drawing/2014/main" id="{A3805357-9F97-EBCB-E447-BB336E429E24}"/>
                </a:ext>
              </a:extLst>
            </p:cNvPr>
            <p:cNvCxnSpPr/>
            <p:nvPr userDrawn="1"/>
          </p:nvCxnSpPr>
          <p:spPr>
            <a:xfrm>
              <a:off x="603761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249">
              <a:extLst>
                <a:ext uri="{FF2B5EF4-FFF2-40B4-BE49-F238E27FC236}">
                  <a16:creationId xmlns:a16="http://schemas.microsoft.com/office/drawing/2014/main" id="{C9BB1DA1-4A97-D058-2E4E-18615C123361}"/>
                </a:ext>
              </a:extLst>
            </p:cNvPr>
            <p:cNvCxnSpPr/>
            <p:nvPr userDrawn="1"/>
          </p:nvCxnSpPr>
          <p:spPr>
            <a:xfrm>
              <a:off x="611355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250">
              <a:extLst>
                <a:ext uri="{FF2B5EF4-FFF2-40B4-BE49-F238E27FC236}">
                  <a16:creationId xmlns:a16="http://schemas.microsoft.com/office/drawing/2014/main" id="{463197BD-5548-2E36-CFB9-35380E5AE2DA}"/>
                </a:ext>
              </a:extLst>
            </p:cNvPr>
            <p:cNvCxnSpPr/>
            <p:nvPr userDrawn="1"/>
          </p:nvCxnSpPr>
          <p:spPr>
            <a:xfrm>
              <a:off x="618949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251">
              <a:extLst>
                <a:ext uri="{FF2B5EF4-FFF2-40B4-BE49-F238E27FC236}">
                  <a16:creationId xmlns:a16="http://schemas.microsoft.com/office/drawing/2014/main" id="{7ADE70E0-2DB0-3ED1-280B-F88C28D12428}"/>
                </a:ext>
              </a:extLst>
            </p:cNvPr>
            <p:cNvCxnSpPr/>
            <p:nvPr userDrawn="1"/>
          </p:nvCxnSpPr>
          <p:spPr>
            <a:xfrm>
              <a:off x="626543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252">
              <a:extLst>
                <a:ext uri="{FF2B5EF4-FFF2-40B4-BE49-F238E27FC236}">
                  <a16:creationId xmlns:a16="http://schemas.microsoft.com/office/drawing/2014/main" id="{EDB3C28F-181F-9DFC-497F-0F279F2E3F66}"/>
                </a:ext>
              </a:extLst>
            </p:cNvPr>
            <p:cNvCxnSpPr/>
            <p:nvPr userDrawn="1"/>
          </p:nvCxnSpPr>
          <p:spPr>
            <a:xfrm>
              <a:off x="634137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253">
              <a:extLst>
                <a:ext uri="{FF2B5EF4-FFF2-40B4-BE49-F238E27FC236}">
                  <a16:creationId xmlns:a16="http://schemas.microsoft.com/office/drawing/2014/main" id="{C02D6C24-DB5E-5AF6-F296-00D0AAFDF81A}"/>
                </a:ext>
              </a:extLst>
            </p:cNvPr>
            <p:cNvCxnSpPr/>
            <p:nvPr userDrawn="1"/>
          </p:nvCxnSpPr>
          <p:spPr>
            <a:xfrm>
              <a:off x="641731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254">
              <a:extLst>
                <a:ext uri="{FF2B5EF4-FFF2-40B4-BE49-F238E27FC236}">
                  <a16:creationId xmlns:a16="http://schemas.microsoft.com/office/drawing/2014/main" id="{AE086D76-384C-A99D-F7D1-0B815CB55E46}"/>
                </a:ext>
              </a:extLst>
            </p:cNvPr>
            <p:cNvCxnSpPr/>
            <p:nvPr userDrawn="1"/>
          </p:nvCxnSpPr>
          <p:spPr>
            <a:xfrm>
              <a:off x="649324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255">
              <a:extLst>
                <a:ext uri="{FF2B5EF4-FFF2-40B4-BE49-F238E27FC236}">
                  <a16:creationId xmlns:a16="http://schemas.microsoft.com/office/drawing/2014/main" id="{D979EE56-E76D-DEAC-341D-C333454DBA5A}"/>
                </a:ext>
              </a:extLst>
            </p:cNvPr>
            <p:cNvCxnSpPr/>
            <p:nvPr userDrawn="1"/>
          </p:nvCxnSpPr>
          <p:spPr>
            <a:xfrm>
              <a:off x="656918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256">
              <a:extLst>
                <a:ext uri="{FF2B5EF4-FFF2-40B4-BE49-F238E27FC236}">
                  <a16:creationId xmlns:a16="http://schemas.microsoft.com/office/drawing/2014/main" id="{70BFE995-3744-5FB3-DF45-873E8B5DA2B1}"/>
                </a:ext>
              </a:extLst>
            </p:cNvPr>
            <p:cNvCxnSpPr/>
            <p:nvPr userDrawn="1"/>
          </p:nvCxnSpPr>
          <p:spPr>
            <a:xfrm>
              <a:off x="664512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257">
              <a:extLst>
                <a:ext uri="{FF2B5EF4-FFF2-40B4-BE49-F238E27FC236}">
                  <a16:creationId xmlns:a16="http://schemas.microsoft.com/office/drawing/2014/main" id="{6E02D895-C3CD-57D4-F656-5356EDA2750B}"/>
                </a:ext>
              </a:extLst>
            </p:cNvPr>
            <p:cNvCxnSpPr/>
            <p:nvPr userDrawn="1"/>
          </p:nvCxnSpPr>
          <p:spPr>
            <a:xfrm>
              <a:off x="672106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258">
              <a:extLst>
                <a:ext uri="{FF2B5EF4-FFF2-40B4-BE49-F238E27FC236}">
                  <a16:creationId xmlns:a16="http://schemas.microsoft.com/office/drawing/2014/main" id="{4E854DEC-2CC2-0248-A22C-0026AF4B567D}"/>
                </a:ext>
              </a:extLst>
            </p:cNvPr>
            <p:cNvCxnSpPr/>
            <p:nvPr userDrawn="1"/>
          </p:nvCxnSpPr>
          <p:spPr>
            <a:xfrm>
              <a:off x="679700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259">
              <a:extLst>
                <a:ext uri="{FF2B5EF4-FFF2-40B4-BE49-F238E27FC236}">
                  <a16:creationId xmlns:a16="http://schemas.microsoft.com/office/drawing/2014/main" id="{1CAF42BD-07B1-0327-52A2-F7AF9611EF75}"/>
                </a:ext>
              </a:extLst>
            </p:cNvPr>
            <p:cNvCxnSpPr/>
            <p:nvPr userDrawn="1"/>
          </p:nvCxnSpPr>
          <p:spPr>
            <a:xfrm>
              <a:off x="687294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260">
              <a:extLst>
                <a:ext uri="{FF2B5EF4-FFF2-40B4-BE49-F238E27FC236}">
                  <a16:creationId xmlns:a16="http://schemas.microsoft.com/office/drawing/2014/main" id="{97F5EBD3-CF53-3507-6A21-79713437890A}"/>
                </a:ext>
              </a:extLst>
            </p:cNvPr>
            <p:cNvCxnSpPr/>
            <p:nvPr userDrawn="1"/>
          </p:nvCxnSpPr>
          <p:spPr>
            <a:xfrm>
              <a:off x="694887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261">
              <a:extLst>
                <a:ext uri="{FF2B5EF4-FFF2-40B4-BE49-F238E27FC236}">
                  <a16:creationId xmlns:a16="http://schemas.microsoft.com/office/drawing/2014/main" id="{6C95779D-9E97-6B5B-09E4-5CC1FBD52528}"/>
                </a:ext>
              </a:extLst>
            </p:cNvPr>
            <p:cNvCxnSpPr/>
            <p:nvPr userDrawn="1"/>
          </p:nvCxnSpPr>
          <p:spPr>
            <a:xfrm>
              <a:off x="702481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262">
              <a:extLst>
                <a:ext uri="{FF2B5EF4-FFF2-40B4-BE49-F238E27FC236}">
                  <a16:creationId xmlns:a16="http://schemas.microsoft.com/office/drawing/2014/main" id="{EC70C8D7-B19A-B2C1-8D79-A1A83F1BA544}"/>
                </a:ext>
              </a:extLst>
            </p:cNvPr>
            <p:cNvCxnSpPr/>
            <p:nvPr userDrawn="1"/>
          </p:nvCxnSpPr>
          <p:spPr>
            <a:xfrm>
              <a:off x="710075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263">
              <a:extLst>
                <a:ext uri="{FF2B5EF4-FFF2-40B4-BE49-F238E27FC236}">
                  <a16:creationId xmlns:a16="http://schemas.microsoft.com/office/drawing/2014/main" id="{EB59595E-B1D0-3221-4901-EAE7DF78717F}"/>
                </a:ext>
              </a:extLst>
            </p:cNvPr>
            <p:cNvCxnSpPr/>
            <p:nvPr userDrawn="1"/>
          </p:nvCxnSpPr>
          <p:spPr>
            <a:xfrm>
              <a:off x="717669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1 264">
              <a:extLst>
                <a:ext uri="{FF2B5EF4-FFF2-40B4-BE49-F238E27FC236}">
                  <a16:creationId xmlns:a16="http://schemas.microsoft.com/office/drawing/2014/main" id="{1D33383C-490D-9BE7-3A27-CBAA98150545}"/>
                </a:ext>
              </a:extLst>
            </p:cNvPr>
            <p:cNvCxnSpPr/>
            <p:nvPr userDrawn="1"/>
          </p:nvCxnSpPr>
          <p:spPr>
            <a:xfrm>
              <a:off x="725263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265">
              <a:extLst>
                <a:ext uri="{FF2B5EF4-FFF2-40B4-BE49-F238E27FC236}">
                  <a16:creationId xmlns:a16="http://schemas.microsoft.com/office/drawing/2014/main" id="{2791EC37-3B3C-4529-B4FA-1203CEA14623}"/>
                </a:ext>
              </a:extLst>
            </p:cNvPr>
            <p:cNvCxnSpPr/>
            <p:nvPr userDrawn="1"/>
          </p:nvCxnSpPr>
          <p:spPr>
            <a:xfrm>
              <a:off x="732857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1 266">
              <a:extLst>
                <a:ext uri="{FF2B5EF4-FFF2-40B4-BE49-F238E27FC236}">
                  <a16:creationId xmlns:a16="http://schemas.microsoft.com/office/drawing/2014/main" id="{D7244954-B4AC-D227-5BB5-0BA12FAF8123}"/>
                </a:ext>
              </a:extLst>
            </p:cNvPr>
            <p:cNvCxnSpPr/>
            <p:nvPr userDrawn="1"/>
          </p:nvCxnSpPr>
          <p:spPr>
            <a:xfrm>
              <a:off x="740451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267">
              <a:extLst>
                <a:ext uri="{FF2B5EF4-FFF2-40B4-BE49-F238E27FC236}">
                  <a16:creationId xmlns:a16="http://schemas.microsoft.com/office/drawing/2014/main" id="{E1912DC3-A916-F1B6-317D-34C9EAE9D2C8}"/>
                </a:ext>
              </a:extLst>
            </p:cNvPr>
            <p:cNvCxnSpPr/>
            <p:nvPr userDrawn="1"/>
          </p:nvCxnSpPr>
          <p:spPr>
            <a:xfrm>
              <a:off x="748044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268">
              <a:extLst>
                <a:ext uri="{FF2B5EF4-FFF2-40B4-BE49-F238E27FC236}">
                  <a16:creationId xmlns:a16="http://schemas.microsoft.com/office/drawing/2014/main" id="{C6893B56-5064-CC1D-350A-65070ED28039}"/>
                </a:ext>
              </a:extLst>
            </p:cNvPr>
            <p:cNvCxnSpPr/>
            <p:nvPr userDrawn="1"/>
          </p:nvCxnSpPr>
          <p:spPr>
            <a:xfrm>
              <a:off x="755638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269">
              <a:extLst>
                <a:ext uri="{FF2B5EF4-FFF2-40B4-BE49-F238E27FC236}">
                  <a16:creationId xmlns:a16="http://schemas.microsoft.com/office/drawing/2014/main" id="{F8B22B87-66D8-9B0E-FF03-C7262940DCB9}"/>
                </a:ext>
              </a:extLst>
            </p:cNvPr>
            <p:cNvCxnSpPr/>
            <p:nvPr userDrawn="1"/>
          </p:nvCxnSpPr>
          <p:spPr>
            <a:xfrm>
              <a:off x="763232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270">
              <a:extLst>
                <a:ext uri="{FF2B5EF4-FFF2-40B4-BE49-F238E27FC236}">
                  <a16:creationId xmlns:a16="http://schemas.microsoft.com/office/drawing/2014/main" id="{C183F475-96F2-482A-E5ED-09E7BC477449}"/>
                </a:ext>
              </a:extLst>
            </p:cNvPr>
            <p:cNvCxnSpPr/>
            <p:nvPr userDrawn="1"/>
          </p:nvCxnSpPr>
          <p:spPr>
            <a:xfrm>
              <a:off x="770826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271">
              <a:extLst>
                <a:ext uri="{FF2B5EF4-FFF2-40B4-BE49-F238E27FC236}">
                  <a16:creationId xmlns:a16="http://schemas.microsoft.com/office/drawing/2014/main" id="{37BD8AB1-D5F1-F119-B486-FB7F94A81BFD}"/>
                </a:ext>
              </a:extLst>
            </p:cNvPr>
            <p:cNvCxnSpPr/>
            <p:nvPr userDrawn="1"/>
          </p:nvCxnSpPr>
          <p:spPr>
            <a:xfrm>
              <a:off x="778420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272">
              <a:extLst>
                <a:ext uri="{FF2B5EF4-FFF2-40B4-BE49-F238E27FC236}">
                  <a16:creationId xmlns:a16="http://schemas.microsoft.com/office/drawing/2014/main" id="{1809FC99-FBF3-8373-BA6F-7108D1E2BBA0}"/>
                </a:ext>
              </a:extLst>
            </p:cNvPr>
            <p:cNvCxnSpPr/>
            <p:nvPr userDrawn="1"/>
          </p:nvCxnSpPr>
          <p:spPr>
            <a:xfrm>
              <a:off x="786014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273">
              <a:extLst>
                <a:ext uri="{FF2B5EF4-FFF2-40B4-BE49-F238E27FC236}">
                  <a16:creationId xmlns:a16="http://schemas.microsoft.com/office/drawing/2014/main" id="{10D6D800-CE28-6AE0-A101-95A2C1BFFA5F}"/>
                </a:ext>
              </a:extLst>
            </p:cNvPr>
            <p:cNvCxnSpPr/>
            <p:nvPr userDrawn="1"/>
          </p:nvCxnSpPr>
          <p:spPr>
            <a:xfrm>
              <a:off x="793607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274">
              <a:extLst>
                <a:ext uri="{FF2B5EF4-FFF2-40B4-BE49-F238E27FC236}">
                  <a16:creationId xmlns:a16="http://schemas.microsoft.com/office/drawing/2014/main" id="{35CB0F0A-51AD-986D-10EA-49001B12F21E}"/>
                </a:ext>
              </a:extLst>
            </p:cNvPr>
            <p:cNvCxnSpPr/>
            <p:nvPr userDrawn="1"/>
          </p:nvCxnSpPr>
          <p:spPr>
            <a:xfrm>
              <a:off x="801201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275">
              <a:extLst>
                <a:ext uri="{FF2B5EF4-FFF2-40B4-BE49-F238E27FC236}">
                  <a16:creationId xmlns:a16="http://schemas.microsoft.com/office/drawing/2014/main" id="{5D37E6C3-02DD-B700-8C2D-634FC8EB940D}"/>
                </a:ext>
              </a:extLst>
            </p:cNvPr>
            <p:cNvCxnSpPr/>
            <p:nvPr userDrawn="1"/>
          </p:nvCxnSpPr>
          <p:spPr>
            <a:xfrm>
              <a:off x="808795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276">
              <a:extLst>
                <a:ext uri="{FF2B5EF4-FFF2-40B4-BE49-F238E27FC236}">
                  <a16:creationId xmlns:a16="http://schemas.microsoft.com/office/drawing/2014/main" id="{223E60FA-45A9-18BB-41E9-081322DE6AFA}"/>
                </a:ext>
              </a:extLst>
            </p:cNvPr>
            <p:cNvCxnSpPr/>
            <p:nvPr userDrawn="1"/>
          </p:nvCxnSpPr>
          <p:spPr>
            <a:xfrm>
              <a:off x="816389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277">
              <a:extLst>
                <a:ext uri="{FF2B5EF4-FFF2-40B4-BE49-F238E27FC236}">
                  <a16:creationId xmlns:a16="http://schemas.microsoft.com/office/drawing/2014/main" id="{E2C739F4-EE5C-2DB2-DC35-952C0D5A02A4}"/>
                </a:ext>
              </a:extLst>
            </p:cNvPr>
            <p:cNvCxnSpPr/>
            <p:nvPr userDrawn="1"/>
          </p:nvCxnSpPr>
          <p:spPr>
            <a:xfrm>
              <a:off x="823983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278">
              <a:extLst>
                <a:ext uri="{FF2B5EF4-FFF2-40B4-BE49-F238E27FC236}">
                  <a16:creationId xmlns:a16="http://schemas.microsoft.com/office/drawing/2014/main" id="{1D82B7E7-B542-6B06-2081-061D512BBE8A}"/>
                </a:ext>
              </a:extLst>
            </p:cNvPr>
            <p:cNvCxnSpPr/>
            <p:nvPr userDrawn="1"/>
          </p:nvCxnSpPr>
          <p:spPr>
            <a:xfrm>
              <a:off x="831577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279">
              <a:extLst>
                <a:ext uri="{FF2B5EF4-FFF2-40B4-BE49-F238E27FC236}">
                  <a16:creationId xmlns:a16="http://schemas.microsoft.com/office/drawing/2014/main" id="{BD58DECF-B968-7481-3A0D-1D51AB5C6367}"/>
                </a:ext>
              </a:extLst>
            </p:cNvPr>
            <p:cNvCxnSpPr/>
            <p:nvPr userDrawn="1"/>
          </p:nvCxnSpPr>
          <p:spPr>
            <a:xfrm>
              <a:off x="839170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280">
              <a:extLst>
                <a:ext uri="{FF2B5EF4-FFF2-40B4-BE49-F238E27FC236}">
                  <a16:creationId xmlns:a16="http://schemas.microsoft.com/office/drawing/2014/main" id="{0DAC49A7-FDD3-0550-585B-E4FAC7799362}"/>
                </a:ext>
              </a:extLst>
            </p:cNvPr>
            <p:cNvCxnSpPr/>
            <p:nvPr userDrawn="1"/>
          </p:nvCxnSpPr>
          <p:spPr>
            <a:xfrm>
              <a:off x="846764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281">
              <a:extLst>
                <a:ext uri="{FF2B5EF4-FFF2-40B4-BE49-F238E27FC236}">
                  <a16:creationId xmlns:a16="http://schemas.microsoft.com/office/drawing/2014/main" id="{D6745F71-C083-2555-72AA-DDCAE7733EB5}"/>
                </a:ext>
              </a:extLst>
            </p:cNvPr>
            <p:cNvCxnSpPr/>
            <p:nvPr userDrawn="1"/>
          </p:nvCxnSpPr>
          <p:spPr>
            <a:xfrm>
              <a:off x="854358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282">
              <a:extLst>
                <a:ext uri="{FF2B5EF4-FFF2-40B4-BE49-F238E27FC236}">
                  <a16:creationId xmlns:a16="http://schemas.microsoft.com/office/drawing/2014/main" id="{E05490CC-A985-B173-F50D-03586538156B}"/>
                </a:ext>
              </a:extLst>
            </p:cNvPr>
            <p:cNvCxnSpPr/>
            <p:nvPr userDrawn="1"/>
          </p:nvCxnSpPr>
          <p:spPr>
            <a:xfrm>
              <a:off x="861952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1 283">
              <a:extLst>
                <a:ext uri="{FF2B5EF4-FFF2-40B4-BE49-F238E27FC236}">
                  <a16:creationId xmlns:a16="http://schemas.microsoft.com/office/drawing/2014/main" id="{CF061174-8499-FC28-6246-E4A3E47AEB23}"/>
                </a:ext>
              </a:extLst>
            </p:cNvPr>
            <p:cNvCxnSpPr/>
            <p:nvPr userDrawn="1"/>
          </p:nvCxnSpPr>
          <p:spPr>
            <a:xfrm>
              <a:off x="869546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284">
              <a:extLst>
                <a:ext uri="{FF2B5EF4-FFF2-40B4-BE49-F238E27FC236}">
                  <a16:creationId xmlns:a16="http://schemas.microsoft.com/office/drawing/2014/main" id="{9E1FF2DF-4CD4-3CAD-B7E1-57926C43A58E}"/>
                </a:ext>
              </a:extLst>
            </p:cNvPr>
            <p:cNvCxnSpPr/>
            <p:nvPr userDrawn="1"/>
          </p:nvCxnSpPr>
          <p:spPr>
            <a:xfrm>
              <a:off x="877140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285">
              <a:extLst>
                <a:ext uri="{FF2B5EF4-FFF2-40B4-BE49-F238E27FC236}">
                  <a16:creationId xmlns:a16="http://schemas.microsoft.com/office/drawing/2014/main" id="{56135441-A06E-409E-3F1C-89326A9867E5}"/>
                </a:ext>
              </a:extLst>
            </p:cNvPr>
            <p:cNvCxnSpPr/>
            <p:nvPr userDrawn="1"/>
          </p:nvCxnSpPr>
          <p:spPr>
            <a:xfrm>
              <a:off x="884734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286">
              <a:extLst>
                <a:ext uri="{FF2B5EF4-FFF2-40B4-BE49-F238E27FC236}">
                  <a16:creationId xmlns:a16="http://schemas.microsoft.com/office/drawing/2014/main" id="{15851976-C33C-83CD-9D1F-3D0308F12583}"/>
                </a:ext>
              </a:extLst>
            </p:cNvPr>
            <p:cNvCxnSpPr/>
            <p:nvPr userDrawn="1"/>
          </p:nvCxnSpPr>
          <p:spPr>
            <a:xfrm>
              <a:off x="892327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1 287">
              <a:extLst>
                <a:ext uri="{FF2B5EF4-FFF2-40B4-BE49-F238E27FC236}">
                  <a16:creationId xmlns:a16="http://schemas.microsoft.com/office/drawing/2014/main" id="{C9406CD2-5318-6B28-41F0-8B98B3CF31A5}"/>
                </a:ext>
              </a:extLst>
            </p:cNvPr>
            <p:cNvCxnSpPr/>
            <p:nvPr userDrawn="1"/>
          </p:nvCxnSpPr>
          <p:spPr>
            <a:xfrm>
              <a:off x="899921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288">
              <a:extLst>
                <a:ext uri="{FF2B5EF4-FFF2-40B4-BE49-F238E27FC236}">
                  <a16:creationId xmlns:a16="http://schemas.microsoft.com/office/drawing/2014/main" id="{AF7835E1-6642-C4D7-F779-D2610518AF8D}"/>
                </a:ext>
              </a:extLst>
            </p:cNvPr>
            <p:cNvCxnSpPr/>
            <p:nvPr userDrawn="1"/>
          </p:nvCxnSpPr>
          <p:spPr>
            <a:xfrm>
              <a:off x="907512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69">
              <a:extLst>
                <a:ext uri="{FF2B5EF4-FFF2-40B4-BE49-F238E27FC236}">
                  <a16:creationId xmlns:a16="http://schemas.microsoft.com/office/drawing/2014/main" id="{8DDE6EE8-D8A7-D319-C1B1-25D29AD717ED}"/>
                </a:ext>
              </a:extLst>
            </p:cNvPr>
            <p:cNvCxnSpPr/>
            <p:nvPr userDrawn="1"/>
          </p:nvCxnSpPr>
          <p:spPr>
            <a:xfrm>
              <a:off x="914159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70">
              <a:extLst>
                <a:ext uri="{FF2B5EF4-FFF2-40B4-BE49-F238E27FC236}">
                  <a16:creationId xmlns:a16="http://schemas.microsoft.com/office/drawing/2014/main" id="{1FBCA2D1-CBA5-D41C-8738-697916D10AA8}"/>
                </a:ext>
              </a:extLst>
            </p:cNvPr>
            <p:cNvCxnSpPr/>
            <p:nvPr userDrawn="1"/>
          </p:nvCxnSpPr>
          <p:spPr>
            <a:xfrm>
              <a:off x="921753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71">
              <a:extLst>
                <a:ext uri="{FF2B5EF4-FFF2-40B4-BE49-F238E27FC236}">
                  <a16:creationId xmlns:a16="http://schemas.microsoft.com/office/drawing/2014/main" id="{3BB11F3B-0B3C-B1C8-7236-2290A324CA39}"/>
                </a:ext>
              </a:extLst>
            </p:cNvPr>
            <p:cNvCxnSpPr/>
            <p:nvPr userDrawn="1"/>
          </p:nvCxnSpPr>
          <p:spPr>
            <a:xfrm>
              <a:off x="929347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72">
              <a:extLst>
                <a:ext uri="{FF2B5EF4-FFF2-40B4-BE49-F238E27FC236}">
                  <a16:creationId xmlns:a16="http://schemas.microsoft.com/office/drawing/2014/main" id="{F98CD6EB-DFD9-AAF9-E69C-F65D2B8B1A6F}"/>
                </a:ext>
              </a:extLst>
            </p:cNvPr>
            <p:cNvCxnSpPr/>
            <p:nvPr userDrawn="1"/>
          </p:nvCxnSpPr>
          <p:spPr>
            <a:xfrm>
              <a:off x="936941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73">
              <a:extLst>
                <a:ext uri="{FF2B5EF4-FFF2-40B4-BE49-F238E27FC236}">
                  <a16:creationId xmlns:a16="http://schemas.microsoft.com/office/drawing/2014/main" id="{C5EE821D-2E7B-3C22-59EE-2F38DAF5E088}"/>
                </a:ext>
              </a:extLst>
            </p:cNvPr>
            <p:cNvCxnSpPr/>
            <p:nvPr userDrawn="1"/>
          </p:nvCxnSpPr>
          <p:spPr>
            <a:xfrm>
              <a:off x="944535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1 174">
              <a:extLst>
                <a:ext uri="{FF2B5EF4-FFF2-40B4-BE49-F238E27FC236}">
                  <a16:creationId xmlns:a16="http://schemas.microsoft.com/office/drawing/2014/main" id="{8711B98A-1B00-E2F7-E07E-A906B6075B8D}"/>
                </a:ext>
              </a:extLst>
            </p:cNvPr>
            <p:cNvCxnSpPr/>
            <p:nvPr userDrawn="1"/>
          </p:nvCxnSpPr>
          <p:spPr>
            <a:xfrm>
              <a:off x="952129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1 175">
              <a:extLst>
                <a:ext uri="{FF2B5EF4-FFF2-40B4-BE49-F238E27FC236}">
                  <a16:creationId xmlns:a16="http://schemas.microsoft.com/office/drawing/2014/main" id="{A68F0626-3D68-C5CC-089F-B7874752E540}"/>
                </a:ext>
              </a:extLst>
            </p:cNvPr>
            <p:cNvCxnSpPr/>
            <p:nvPr userDrawn="1"/>
          </p:nvCxnSpPr>
          <p:spPr>
            <a:xfrm>
              <a:off x="959723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1 176">
              <a:extLst>
                <a:ext uri="{FF2B5EF4-FFF2-40B4-BE49-F238E27FC236}">
                  <a16:creationId xmlns:a16="http://schemas.microsoft.com/office/drawing/2014/main" id="{C690B150-7DEC-EAC0-50EC-BCAC260565BB}"/>
                </a:ext>
              </a:extLst>
            </p:cNvPr>
            <p:cNvCxnSpPr/>
            <p:nvPr userDrawn="1"/>
          </p:nvCxnSpPr>
          <p:spPr>
            <a:xfrm>
              <a:off x="967316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1 177">
              <a:extLst>
                <a:ext uri="{FF2B5EF4-FFF2-40B4-BE49-F238E27FC236}">
                  <a16:creationId xmlns:a16="http://schemas.microsoft.com/office/drawing/2014/main" id="{384DC8BB-8496-1911-ACC3-F2E68122521A}"/>
                </a:ext>
              </a:extLst>
            </p:cNvPr>
            <p:cNvCxnSpPr/>
            <p:nvPr userDrawn="1"/>
          </p:nvCxnSpPr>
          <p:spPr>
            <a:xfrm>
              <a:off x="974910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1 178">
              <a:extLst>
                <a:ext uri="{FF2B5EF4-FFF2-40B4-BE49-F238E27FC236}">
                  <a16:creationId xmlns:a16="http://schemas.microsoft.com/office/drawing/2014/main" id="{ED7F9099-5719-EFA5-8935-1B4178DB7733}"/>
                </a:ext>
              </a:extLst>
            </p:cNvPr>
            <p:cNvCxnSpPr/>
            <p:nvPr userDrawn="1"/>
          </p:nvCxnSpPr>
          <p:spPr>
            <a:xfrm>
              <a:off x="982504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1 179">
              <a:extLst>
                <a:ext uri="{FF2B5EF4-FFF2-40B4-BE49-F238E27FC236}">
                  <a16:creationId xmlns:a16="http://schemas.microsoft.com/office/drawing/2014/main" id="{FE650A8C-2E13-A1BB-B570-0AA8645F24F0}"/>
                </a:ext>
              </a:extLst>
            </p:cNvPr>
            <p:cNvCxnSpPr/>
            <p:nvPr userDrawn="1"/>
          </p:nvCxnSpPr>
          <p:spPr>
            <a:xfrm>
              <a:off x="990098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1 180">
              <a:extLst>
                <a:ext uri="{FF2B5EF4-FFF2-40B4-BE49-F238E27FC236}">
                  <a16:creationId xmlns:a16="http://schemas.microsoft.com/office/drawing/2014/main" id="{0AA5E77D-E0E3-AF8E-F362-42D725C210B8}"/>
                </a:ext>
              </a:extLst>
            </p:cNvPr>
            <p:cNvCxnSpPr/>
            <p:nvPr userDrawn="1"/>
          </p:nvCxnSpPr>
          <p:spPr>
            <a:xfrm>
              <a:off x="997692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1 181">
              <a:extLst>
                <a:ext uri="{FF2B5EF4-FFF2-40B4-BE49-F238E27FC236}">
                  <a16:creationId xmlns:a16="http://schemas.microsoft.com/office/drawing/2014/main" id="{1CC9795E-2BAF-49E2-A7A7-ED309B4A710E}"/>
                </a:ext>
              </a:extLst>
            </p:cNvPr>
            <p:cNvCxnSpPr/>
            <p:nvPr userDrawn="1"/>
          </p:nvCxnSpPr>
          <p:spPr>
            <a:xfrm>
              <a:off x="1005286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1 182">
              <a:extLst>
                <a:ext uri="{FF2B5EF4-FFF2-40B4-BE49-F238E27FC236}">
                  <a16:creationId xmlns:a16="http://schemas.microsoft.com/office/drawing/2014/main" id="{3DEAD444-3ED2-D5C5-6E72-17EDB517C623}"/>
                </a:ext>
              </a:extLst>
            </p:cNvPr>
            <p:cNvCxnSpPr/>
            <p:nvPr userDrawn="1"/>
          </p:nvCxnSpPr>
          <p:spPr>
            <a:xfrm>
              <a:off x="1012879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1 183">
              <a:extLst>
                <a:ext uri="{FF2B5EF4-FFF2-40B4-BE49-F238E27FC236}">
                  <a16:creationId xmlns:a16="http://schemas.microsoft.com/office/drawing/2014/main" id="{1F73C07A-1508-E674-1E6D-5607B338B9AF}"/>
                </a:ext>
              </a:extLst>
            </p:cNvPr>
            <p:cNvCxnSpPr/>
            <p:nvPr userDrawn="1"/>
          </p:nvCxnSpPr>
          <p:spPr>
            <a:xfrm>
              <a:off x="1020473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1 184">
              <a:extLst>
                <a:ext uri="{FF2B5EF4-FFF2-40B4-BE49-F238E27FC236}">
                  <a16:creationId xmlns:a16="http://schemas.microsoft.com/office/drawing/2014/main" id="{07B6C336-FB38-FCAD-0002-D9AF5734C635}"/>
                </a:ext>
              </a:extLst>
            </p:cNvPr>
            <p:cNvCxnSpPr/>
            <p:nvPr userDrawn="1"/>
          </p:nvCxnSpPr>
          <p:spPr>
            <a:xfrm>
              <a:off x="1028067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1 185">
              <a:extLst>
                <a:ext uri="{FF2B5EF4-FFF2-40B4-BE49-F238E27FC236}">
                  <a16:creationId xmlns:a16="http://schemas.microsoft.com/office/drawing/2014/main" id="{EE893F20-8D38-CB05-BD3A-A1B17A7F962F}"/>
                </a:ext>
              </a:extLst>
            </p:cNvPr>
            <p:cNvCxnSpPr/>
            <p:nvPr userDrawn="1"/>
          </p:nvCxnSpPr>
          <p:spPr>
            <a:xfrm>
              <a:off x="1035661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1 186">
              <a:extLst>
                <a:ext uri="{FF2B5EF4-FFF2-40B4-BE49-F238E27FC236}">
                  <a16:creationId xmlns:a16="http://schemas.microsoft.com/office/drawing/2014/main" id="{2E64F94C-9A5E-E14F-B262-3EB7D2983F2C}"/>
                </a:ext>
              </a:extLst>
            </p:cNvPr>
            <p:cNvCxnSpPr/>
            <p:nvPr userDrawn="1"/>
          </p:nvCxnSpPr>
          <p:spPr>
            <a:xfrm>
              <a:off x="1043255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1 187">
              <a:extLst>
                <a:ext uri="{FF2B5EF4-FFF2-40B4-BE49-F238E27FC236}">
                  <a16:creationId xmlns:a16="http://schemas.microsoft.com/office/drawing/2014/main" id="{E1D8EDB3-3477-50EE-A8A4-5AE8FA9D0A78}"/>
                </a:ext>
              </a:extLst>
            </p:cNvPr>
            <p:cNvCxnSpPr/>
            <p:nvPr userDrawn="1"/>
          </p:nvCxnSpPr>
          <p:spPr>
            <a:xfrm>
              <a:off x="1050849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1 188">
              <a:extLst>
                <a:ext uri="{FF2B5EF4-FFF2-40B4-BE49-F238E27FC236}">
                  <a16:creationId xmlns:a16="http://schemas.microsoft.com/office/drawing/2014/main" id="{05597E6F-5686-8C2F-4851-517024DEAC31}"/>
                </a:ext>
              </a:extLst>
            </p:cNvPr>
            <p:cNvCxnSpPr/>
            <p:nvPr userDrawn="1"/>
          </p:nvCxnSpPr>
          <p:spPr>
            <a:xfrm>
              <a:off x="1058442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1 189">
              <a:extLst>
                <a:ext uri="{FF2B5EF4-FFF2-40B4-BE49-F238E27FC236}">
                  <a16:creationId xmlns:a16="http://schemas.microsoft.com/office/drawing/2014/main" id="{CFA325FE-37DC-F3F5-4917-546D58049BE8}"/>
                </a:ext>
              </a:extLst>
            </p:cNvPr>
            <p:cNvCxnSpPr/>
            <p:nvPr userDrawn="1"/>
          </p:nvCxnSpPr>
          <p:spPr>
            <a:xfrm>
              <a:off x="1066036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90">
              <a:extLst>
                <a:ext uri="{FF2B5EF4-FFF2-40B4-BE49-F238E27FC236}">
                  <a16:creationId xmlns:a16="http://schemas.microsoft.com/office/drawing/2014/main" id="{025B13FC-2302-D699-FE24-E4F582AC869D}"/>
                </a:ext>
              </a:extLst>
            </p:cNvPr>
            <p:cNvCxnSpPr/>
            <p:nvPr userDrawn="1"/>
          </p:nvCxnSpPr>
          <p:spPr>
            <a:xfrm>
              <a:off x="1073630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1 191">
              <a:extLst>
                <a:ext uri="{FF2B5EF4-FFF2-40B4-BE49-F238E27FC236}">
                  <a16:creationId xmlns:a16="http://schemas.microsoft.com/office/drawing/2014/main" id="{5948E3E3-BE81-8939-1762-5FCA427D8D19}"/>
                </a:ext>
              </a:extLst>
            </p:cNvPr>
            <p:cNvCxnSpPr/>
            <p:nvPr userDrawn="1"/>
          </p:nvCxnSpPr>
          <p:spPr>
            <a:xfrm>
              <a:off x="1081224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1 192">
              <a:extLst>
                <a:ext uri="{FF2B5EF4-FFF2-40B4-BE49-F238E27FC236}">
                  <a16:creationId xmlns:a16="http://schemas.microsoft.com/office/drawing/2014/main" id="{14A129A7-2A5D-9810-C23C-D4BD2FF76CB4}"/>
                </a:ext>
              </a:extLst>
            </p:cNvPr>
            <p:cNvCxnSpPr/>
            <p:nvPr userDrawn="1"/>
          </p:nvCxnSpPr>
          <p:spPr>
            <a:xfrm>
              <a:off x="1088818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1 193">
              <a:extLst>
                <a:ext uri="{FF2B5EF4-FFF2-40B4-BE49-F238E27FC236}">
                  <a16:creationId xmlns:a16="http://schemas.microsoft.com/office/drawing/2014/main" id="{042601C7-03E8-CCB5-D1A7-A9D141EECD52}"/>
                </a:ext>
              </a:extLst>
            </p:cNvPr>
            <p:cNvCxnSpPr/>
            <p:nvPr userDrawn="1"/>
          </p:nvCxnSpPr>
          <p:spPr>
            <a:xfrm>
              <a:off x="1096412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1 194">
              <a:extLst>
                <a:ext uri="{FF2B5EF4-FFF2-40B4-BE49-F238E27FC236}">
                  <a16:creationId xmlns:a16="http://schemas.microsoft.com/office/drawing/2014/main" id="{9321DF4A-1784-DB52-79EA-CC71AA7E98C0}"/>
                </a:ext>
              </a:extLst>
            </p:cNvPr>
            <p:cNvCxnSpPr/>
            <p:nvPr userDrawn="1"/>
          </p:nvCxnSpPr>
          <p:spPr>
            <a:xfrm>
              <a:off x="1104006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1 195">
              <a:extLst>
                <a:ext uri="{FF2B5EF4-FFF2-40B4-BE49-F238E27FC236}">
                  <a16:creationId xmlns:a16="http://schemas.microsoft.com/office/drawing/2014/main" id="{F486499D-E75F-AD13-BF4C-515456257BFA}"/>
                </a:ext>
              </a:extLst>
            </p:cNvPr>
            <p:cNvCxnSpPr/>
            <p:nvPr userDrawn="1"/>
          </p:nvCxnSpPr>
          <p:spPr>
            <a:xfrm>
              <a:off x="1111599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1 196">
              <a:extLst>
                <a:ext uri="{FF2B5EF4-FFF2-40B4-BE49-F238E27FC236}">
                  <a16:creationId xmlns:a16="http://schemas.microsoft.com/office/drawing/2014/main" id="{6AF707E3-1FC4-CC13-9265-05860FFE3328}"/>
                </a:ext>
              </a:extLst>
            </p:cNvPr>
            <p:cNvCxnSpPr/>
            <p:nvPr userDrawn="1"/>
          </p:nvCxnSpPr>
          <p:spPr>
            <a:xfrm>
              <a:off x="1119193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1 197">
              <a:extLst>
                <a:ext uri="{FF2B5EF4-FFF2-40B4-BE49-F238E27FC236}">
                  <a16:creationId xmlns:a16="http://schemas.microsoft.com/office/drawing/2014/main" id="{67364C88-512E-C3E8-2AB5-BE574C814E3B}"/>
                </a:ext>
              </a:extLst>
            </p:cNvPr>
            <p:cNvCxnSpPr/>
            <p:nvPr userDrawn="1"/>
          </p:nvCxnSpPr>
          <p:spPr>
            <a:xfrm>
              <a:off x="11267875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1 198">
              <a:extLst>
                <a:ext uri="{FF2B5EF4-FFF2-40B4-BE49-F238E27FC236}">
                  <a16:creationId xmlns:a16="http://schemas.microsoft.com/office/drawing/2014/main" id="{08EF4A58-DD21-B9BD-825E-5B62DF21C842}"/>
                </a:ext>
              </a:extLst>
            </p:cNvPr>
            <p:cNvCxnSpPr/>
            <p:nvPr userDrawn="1"/>
          </p:nvCxnSpPr>
          <p:spPr>
            <a:xfrm>
              <a:off x="11343813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1 199">
              <a:extLst>
                <a:ext uri="{FF2B5EF4-FFF2-40B4-BE49-F238E27FC236}">
                  <a16:creationId xmlns:a16="http://schemas.microsoft.com/office/drawing/2014/main" id="{81A2C0D3-FE3C-1BC2-EF9F-06D6DBE337C5}"/>
                </a:ext>
              </a:extLst>
            </p:cNvPr>
            <p:cNvCxnSpPr/>
            <p:nvPr userDrawn="1"/>
          </p:nvCxnSpPr>
          <p:spPr>
            <a:xfrm>
              <a:off x="1141975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1 200">
              <a:extLst>
                <a:ext uri="{FF2B5EF4-FFF2-40B4-BE49-F238E27FC236}">
                  <a16:creationId xmlns:a16="http://schemas.microsoft.com/office/drawing/2014/main" id="{DF3F9B77-12F5-9E51-662C-C70D14AA46CA}"/>
                </a:ext>
              </a:extLst>
            </p:cNvPr>
            <p:cNvCxnSpPr/>
            <p:nvPr userDrawn="1"/>
          </p:nvCxnSpPr>
          <p:spPr>
            <a:xfrm>
              <a:off x="11495690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1 201">
              <a:extLst>
                <a:ext uri="{FF2B5EF4-FFF2-40B4-BE49-F238E27FC236}">
                  <a16:creationId xmlns:a16="http://schemas.microsoft.com/office/drawing/2014/main" id="{FC32FE73-1F28-FB25-C546-DC6F5002781F}"/>
                </a:ext>
              </a:extLst>
            </p:cNvPr>
            <p:cNvCxnSpPr/>
            <p:nvPr userDrawn="1"/>
          </p:nvCxnSpPr>
          <p:spPr>
            <a:xfrm>
              <a:off x="1157162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1 202">
              <a:extLst>
                <a:ext uri="{FF2B5EF4-FFF2-40B4-BE49-F238E27FC236}">
                  <a16:creationId xmlns:a16="http://schemas.microsoft.com/office/drawing/2014/main" id="{B744E21E-8E8C-4555-BA4D-3687FBEFDF04}"/>
                </a:ext>
              </a:extLst>
            </p:cNvPr>
            <p:cNvCxnSpPr/>
            <p:nvPr userDrawn="1"/>
          </p:nvCxnSpPr>
          <p:spPr>
            <a:xfrm>
              <a:off x="11647567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1 203">
              <a:extLst>
                <a:ext uri="{FF2B5EF4-FFF2-40B4-BE49-F238E27FC236}">
                  <a16:creationId xmlns:a16="http://schemas.microsoft.com/office/drawing/2014/main" id="{258DA0C2-B35B-9717-2218-66FCF1B51288}"/>
                </a:ext>
              </a:extLst>
            </p:cNvPr>
            <p:cNvCxnSpPr/>
            <p:nvPr userDrawn="1"/>
          </p:nvCxnSpPr>
          <p:spPr>
            <a:xfrm>
              <a:off x="11723506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1 204">
              <a:extLst>
                <a:ext uri="{FF2B5EF4-FFF2-40B4-BE49-F238E27FC236}">
                  <a16:creationId xmlns:a16="http://schemas.microsoft.com/office/drawing/2014/main" id="{9398719A-61D4-AC16-F914-541AB469562D}"/>
                </a:ext>
              </a:extLst>
            </p:cNvPr>
            <p:cNvCxnSpPr/>
            <p:nvPr userDrawn="1"/>
          </p:nvCxnSpPr>
          <p:spPr>
            <a:xfrm>
              <a:off x="11799444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1 205">
              <a:extLst>
                <a:ext uri="{FF2B5EF4-FFF2-40B4-BE49-F238E27FC236}">
                  <a16:creationId xmlns:a16="http://schemas.microsoft.com/office/drawing/2014/main" id="{C336E020-FAF3-0B14-7A4E-08E1566C61EE}"/>
                </a:ext>
              </a:extLst>
            </p:cNvPr>
            <p:cNvCxnSpPr/>
            <p:nvPr userDrawn="1"/>
          </p:nvCxnSpPr>
          <p:spPr>
            <a:xfrm>
              <a:off x="11875382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1 206">
              <a:extLst>
                <a:ext uri="{FF2B5EF4-FFF2-40B4-BE49-F238E27FC236}">
                  <a16:creationId xmlns:a16="http://schemas.microsoft.com/office/drawing/2014/main" id="{1166D9BD-5D7D-7AB3-332C-7EC8545EDE8A}"/>
                </a:ext>
              </a:extLst>
            </p:cNvPr>
            <p:cNvCxnSpPr/>
            <p:nvPr userDrawn="1"/>
          </p:nvCxnSpPr>
          <p:spPr>
            <a:xfrm>
              <a:off x="11951321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1 207">
              <a:extLst>
                <a:ext uri="{FF2B5EF4-FFF2-40B4-BE49-F238E27FC236}">
                  <a16:creationId xmlns:a16="http://schemas.microsoft.com/office/drawing/2014/main" id="{90BF1466-319E-E31A-0079-B713E77FAD0B}"/>
                </a:ext>
              </a:extLst>
            </p:cNvPr>
            <p:cNvCxnSpPr/>
            <p:nvPr userDrawn="1"/>
          </p:nvCxnSpPr>
          <p:spPr>
            <a:xfrm>
              <a:off x="12027259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1 208">
              <a:extLst>
                <a:ext uri="{FF2B5EF4-FFF2-40B4-BE49-F238E27FC236}">
                  <a16:creationId xmlns:a16="http://schemas.microsoft.com/office/drawing/2014/main" id="{E9BFDC02-C638-32F8-7970-4B267263BDDD}"/>
                </a:ext>
              </a:extLst>
            </p:cNvPr>
            <p:cNvCxnSpPr/>
            <p:nvPr userDrawn="1"/>
          </p:nvCxnSpPr>
          <p:spPr>
            <a:xfrm>
              <a:off x="12103198" y="1835151"/>
              <a:ext cx="0" cy="18000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A1453EC-C074-F029-575E-6018FA3BE6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602" y="404679"/>
            <a:ext cx="4419349" cy="110759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896196E-9C8B-31AF-CA5B-834778BD4BD5}"/>
              </a:ext>
            </a:extLst>
          </p:cNvPr>
          <p:cNvGrpSpPr/>
          <p:nvPr userDrawn="1"/>
        </p:nvGrpSpPr>
        <p:grpSpPr>
          <a:xfrm>
            <a:off x="0" y="6609806"/>
            <a:ext cx="12192000" cy="256902"/>
            <a:chOff x="-748256" y="3081230"/>
            <a:chExt cx="8593985" cy="1711922"/>
          </a:xfrm>
        </p:grpSpPr>
        <p:sp>
          <p:nvSpPr>
            <p:cNvPr id="4" name="Rettangolo 5">
              <a:extLst>
                <a:ext uri="{FF2B5EF4-FFF2-40B4-BE49-F238E27FC236}">
                  <a16:creationId xmlns:a16="http://schemas.microsoft.com/office/drawing/2014/main" id="{59A6E68F-5DC5-484B-DCCE-72CAEDFEBC28}"/>
                </a:ext>
              </a:extLst>
            </p:cNvPr>
            <p:cNvSpPr/>
            <p:nvPr/>
          </p:nvSpPr>
          <p:spPr>
            <a:xfrm>
              <a:off x="2689338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C3A715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C3A715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C3A715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6">
              <a:extLst>
                <a:ext uri="{FF2B5EF4-FFF2-40B4-BE49-F238E27FC236}">
                  <a16:creationId xmlns:a16="http://schemas.microsoft.com/office/drawing/2014/main" id="{6273A2AC-BFA3-3E53-7052-6CDE214AA9FF}"/>
                </a:ext>
              </a:extLst>
            </p:cNvPr>
            <p:cNvSpPr/>
            <p:nvPr/>
          </p:nvSpPr>
          <p:spPr>
            <a:xfrm>
              <a:off x="6126932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CA4241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CA4241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CA4241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8">
              <a:extLst>
                <a:ext uri="{FF2B5EF4-FFF2-40B4-BE49-F238E27FC236}">
                  <a16:creationId xmlns:a16="http://schemas.microsoft.com/office/drawing/2014/main" id="{04EEF939-9418-6F79-5B4D-47E660A89A25}"/>
                </a:ext>
              </a:extLst>
            </p:cNvPr>
            <p:cNvSpPr/>
            <p:nvPr/>
          </p:nvSpPr>
          <p:spPr>
            <a:xfrm>
              <a:off x="970541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358F53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358F53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358F53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10">
              <a:extLst>
                <a:ext uri="{FF2B5EF4-FFF2-40B4-BE49-F238E27FC236}">
                  <a16:creationId xmlns:a16="http://schemas.microsoft.com/office/drawing/2014/main" id="{BE8F30B9-685F-24F4-4FB2-07CCDE0E9E85}"/>
                </a:ext>
              </a:extLst>
            </p:cNvPr>
            <p:cNvSpPr/>
            <p:nvPr/>
          </p:nvSpPr>
          <p:spPr>
            <a:xfrm>
              <a:off x="4408135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E2844C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E2844C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E2844C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4" name="Rettangolo 12">
              <a:extLst>
                <a:ext uri="{FF2B5EF4-FFF2-40B4-BE49-F238E27FC236}">
                  <a16:creationId xmlns:a16="http://schemas.microsoft.com/office/drawing/2014/main" id="{1A5C038C-E109-EB13-3BE0-86E2E198A006}"/>
                </a:ext>
              </a:extLst>
            </p:cNvPr>
            <p:cNvSpPr/>
            <p:nvPr/>
          </p:nvSpPr>
          <p:spPr>
            <a:xfrm>
              <a:off x="-748256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7B87B4">
                    <a:shade val="30000"/>
                    <a:satMod val="115000"/>
                  </a:srgbClr>
                </a:gs>
                <a:gs pos="50000">
                  <a:srgbClr val="7B87B4">
                    <a:shade val="67500"/>
                    <a:satMod val="115000"/>
                  </a:srgbClr>
                </a:gs>
                <a:gs pos="100000">
                  <a:srgbClr val="7B87B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26" name="Picture 225">
            <a:extLst>
              <a:ext uri="{FF2B5EF4-FFF2-40B4-BE49-F238E27FC236}">
                <a16:creationId xmlns:a16="http://schemas.microsoft.com/office/drawing/2014/main" id="{8EBD5A1B-09F9-E2E2-4DB8-8AA435A5E5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6062" y="1493951"/>
            <a:ext cx="3410712" cy="365760"/>
          </a:xfrm>
          <a:prstGeom prst="rect">
            <a:avLst/>
          </a:prstGeom>
        </p:spPr>
      </p:pic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31AFC40B-5524-973C-85C4-FF529B2EC324}"/>
              </a:ext>
            </a:extLst>
          </p:cNvPr>
          <p:cNvCxnSpPr>
            <a:cxnSpLocks/>
          </p:cNvCxnSpPr>
          <p:nvPr userDrawn="1"/>
        </p:nvCxnSpPr>
        <p:spPr>
          <a:xfrm flipH="1">
            <a:off x="4867362" y="1503568"/>
            <a:ext cx="317078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97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0CF44-DBDB-4286-0179-F9E27260D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033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5BA5-9B33-29FD-3ABC-A102EA4E1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19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89541494-1B3E-910A-EBFB-ADE63207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9680" y="6422527"/>
            <a:ext cx="622320" cy="435474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2060"/>
                </a:solidFill>
                <a:latin typeface="Trebuchet MS" panose="020B0603020202020204" pitchFamily="34" charset="0"/>
              </a:defRPr>
            </a:lvl1pPr>
          </a:lstStyle>
          <a:p>
            <a:fld id="{F8083E72-B59D-4ACF-B9BA-234948A6B0F8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C452E9-A53B-94EE-D1BA-921F250DF097}"/>
              </a:ext>
            </a:extLst>
          </p:cNvPr>
          <p:cNvCxnSpPr>
            <a:cxnSpLocks/>
          </p:cNvCxnSpPr>
          <p:nvPr userDrawn="1"/>
        </p:nvCxnSpPr>
        <p:spPr>
          <a:xfrm flipV="1">
            <a:off x="11554106" y="6439946"/>
            <a:ext cx="0" cy="41805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1D08308-4236-32FB-0679-B9B95605EC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333" y="6492875"/>
            <a:ext cx="5161467" cy="3240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57E3E92A-BE72-BDC3-B44F-A53C769EDC0F}"/>
              </a:ext>
            </a:extLst>
          </p:cNvPr>
          <p:cNvGrpSpPr/>
          <p:nvPr userDrawn="1"/>
        </p:nvGrpSpPr>
        <p:grpSpPr>
          <a:xfrm>
            <a:off x="1" y="6433200"/>
            <a:ext cx="5999668" cy="424800"/>
            <a:chOff x="-748256" y="3081230"/>
            <a:chExt cx="8593985" cy="1711922"/>
          </a:xfrm>
        </p:grpSpPr>
        <p:sp>
          <p:nvSpPr>
            <p:cNvPr id="21" name="Rettangolo 5">
              <a:extLst>
                <a:ext uri="{FF2B5EF4-FFF2-40B4-BE49-F238E27FC236}">
                  <a16:creationId xmlns:a16="http://schemas.microsoft.com/office/drawing/2014/main" id="{ABBFAEE2-EB75-831E-442B-7BF08D253765}"/>
                </a:ext>
              </a:extLst>
            </p:cNvPr>
            <p:cNvSpPr/>
            <p:nvPr/>
          </p:nvSpPr>
          <p:spPr>
            <a:xfrm>
              <a:off x="2689338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C3A715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C3A715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C3A715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6">
              <a:extLst>
                <a:ext uri="{FF2B5EF4-FFF2-40B4-BE49-F238E27FC236}">
                  <a16:creationId xmlns:a16="http://schemas.microsoft.com/office/drawing/2014/main" id="{44F5D55A-296B-572A-C88F-BA3866E6B553}"/>
                </a:ext>
              </a:extLst>
            </p:cNvPr>
            <p:cNvSpPr/>
            <p:nvPr/>
          </p:nvSpPr>
          <p:spPr>
            <a:xfrm>
              <a:off x="6126932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CA4241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CA4241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CA4241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3" name="Rettangolo 8">
              <a:extLst>
                <a:ext uri="{FF2B5EF4-FFF2-40B4-BE49-F238E27FC236}">
                  <a16:creationId xmlns:a16="http://schemas.microsoft.com/office/drawing/2014/main" id="{45C54EDF-33A8-44E4-3CD5-C7E1BCD51512}"/>
                </a:ext>
              </a:extLst>
            </p:cNvPr>
            <p:cNvSpPr/>
            <p:nvPr/>
          </p:nvSpPr>
          <p:spPr>
            <a:xfrm>
              <a:off x="970541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358F53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358F53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358F53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ttangolo 10">
              <a:extLst>
                <a:ext uri="{FF2B5EF4-FFF2-40B4-BE49-F238E27FC236}">
                  <a16:creationId xmlns:a16="http://schemas.microsoft.com/office/drawing/2014/main" id="{C8591D3D-9F84-D7AD-27B3-1F6338ABFBB6}"/>
                </a:ext>
              </a:extLst>
            </p:cNvPr>
            <p:cNvSpPr/>
            <p:nvPr/>
          </p:nvSpPr>
          <p:spPr>
            <a:xfrm>
              <a:off x="4408135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E2844C">
                    <a:tint val="66000"/>
                    <a:satMod val="160000"/>
                    <a:shade val="30000"/>
                    <a:satMod val="115000"/>
                  </a:srgbClr>
                </a:gs>
                <a:gs pos="50000">
                  <a:srgbClr val="E2844C">
                    <a:tint val="66000"/>
                    <a:satMod val="160000"/>
                    <a:shade val="67500"/>
                    <a:satMod val="115000"/>
                  </a:srgbClr>
                </a:gs>
                <a:gs pos="100000">
                  <a:srgbClr val="E2844C">
                    <a:tint val="66000"/>
                    <a:satMod val="1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12">
              <a:extLst>
                <a:ext uri="{FF2B5EF4-FFF2-40B4-BE49-F238E27FC236}">
                  <a16:creationId xmlns:a16="http://schemas.microsoft.com/office/drawing/2014/main" id="{6BB96BBB-522B-2D52-93E4-29677A924F80}"/>
                </a:ext>
              </a:extLst>
            </p:cNvPr>
            <p:cNvSpPr/>
            <p:nvPr/>
          </p:nvSpPr>
          <p:spPr>
            <a:xfrm>
              <a:off x="-748256" y="3081230"/>
              <a:ext cx="1718797" cy="1711922"/>
            </a:xfrm>
            <a:prstGeom prst="rect">
              <a:avLst/>
            </a:prstGeom>
            <a:gradFill flip="none" rotWithShape="1">
              <a:gsLst>
                <a:gs pos="0">
                  <a:srgbClr val="7B87B4">
                    <a:shade val="30000"/>
                    <a:satMod val="115000"/>
                  </a:srgbClr>
                </a:gs>
                <a:gs pos="50000">
                  <a:srgbClr val="7B87B4">
                    <a:shade val="67500"/>
                    <a:satMod val="115000"/>
                  </a:srgbClr>
                </a:gs>
                <a:gs pos="100000">
                  <a:srgbClr val="7B87B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00271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AD1B20-98C7-DA19-4F4E-5814FF31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EA2F9-A431-D29A-C37E-39EF61797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DD8E-60AF-0B6F-5830-4EB900EF6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045D6-E60D-4646-205A-1773630E0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529C5-8AEC-991F-F002-A2C1D1297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F8083E72-B59D-4ACF-B9BA-234948A6B0F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46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49461-57F1-55AC-DDF5-F4A058018125}"/>
              </a:ext>
            </a:extLst>
          </p:cNvPr>
          <p:cNvSpPr txBox="1"/>
          <p:nvPr/>
        </p:nvSpPr>
        <p:spPr>
          <a:xfrm>
            <a:off x="962023" y="3040567"/>
            <a:ext cx="1026795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PRESENTATION TITLE</a:t>
            </a:r>
          </a:p>
          <a:p>
            <a:pPr algn="ctr">
              <a:spcBef>
                <a:spcPts val="600"/>
              </a:spcBef>
            </a:pPr>
            <a:r>
              <a:rPr lang="it-IT" sz="2400" dirty="0">
                <a:solidFill>
                  <a:schemeClr val="bg1"/>
                </a:solidFill>
                <a:latin typeface="Trebuchet MS" panose="020B0603020202020204" pitchFamily="34" charset="0"/>
              </a:rPr>
              <a:t>First Author</a:t>
            </a:r>
            <a:r>
              <a:rPr lang="it-IT" sz="2400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 1</a:t>
            </a:r>
            <a:r>
              <a:rPr lang="it-IT" sz="2400" dirty="0">
                <a:solidFill>
                  <a:schemeClr val="bg1"/>
                </a:solidFill>
                <a:latin typeface="Trebuchet MS" panose="020B0603020202020204" pitchFamily="34" charset="0"/>
              </a:rPr>
              <a:t>, </a:t>
            </a:r>
            <a:r>
              <a:rPr lang="it-IT" sz="2400" u="sng" dirty="0">
                <a:solidFill>
                  <a:schemeClr val="bg1"/>
                </a:solidFill>
                <a:latin typeface="Trebuchet MS" panose="020B0603020202020204" pitchFamily="34" charset="0"/>
              </a:rPr>
              <a:t>Second Author</a:t>
            </a:r>
            <a:r>
              <a:rPr lang="it-IT" sz="240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it-IT" sz="2400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r>
            <a:r>
              <a:rPr lang="it-IT" sz="2400" dirty="0">
                <a:solidFill>
                  <a:schemeClr val="bg1"/>
                </a:solidFill>
                <a:latin typeface="Trebuchet MS" panose="020B0603020202020204" pitchFamily="34" charset="0"/>
              </a:rPr>
              <a:t>, … … …</a:t>
            </a:r>
            <a:endParaRPr lang="it-IT" sz="2400" u="sng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endParaRPr lang="it-IT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it-IT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Trebuchet MS" panose="020B0603020202020204" pitchFamily="34" charset="0"/>
              </a:rPr>
              <a:t>Affiliation</a:t>
            </a:r>
            <a:r>
              <a:rPr lang="it-IT" dirty="0">
                <a:solidFill>
                  <a:schemeClr val="bg1"/>
                </a:solidFill>
                <a:latin typeface="Trebuchet MS" panose="020B0603020202020204" pitchFamily="34" charset="0"/>
              </a:rPr>
              <a:t> of the First Author</a:t>
            </a:r>
          </a:p>
          <a:p>
            <a:pPr algn="ctr">
              <a:spcBef>
                <a:spcPts val="600"/>
              </a:spcBef>
            </a:pPr>
            <a:r>
              <a:rPr lang="it-IT" baseline="30000" dirty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Trebuchet MS" panose="020B0603020202020204" pitchFamily="34" charset="0"/>
              </a:rPr>
              <a:t>Affiliation</a:t>
            </a:r>
            <a:r>
              <a:rPr lang="it-IT" dirty="0">
                <a:solidFill>
                  <a:schemeClr val="bg1"/>
                </a:solidFill>
                <a:latin typeface="Trebuchet MS" panose="020B0603020202020204" pitchFamily="34" charset="0"/>
              </a:rPr>
              <a:t> of the Second Author</a:t>
            </a:r>
          </a:p>
          <a:p>
            <a:pPr algn="ctr">
              <a:spcBef>
                <a:spcPts val="600"/>
              </a:spcBef>
            </a:pPr>
            <a:r>
              <a:rPr lang="it-IT" dirty="0">
                <a:solidFill>
                  <a:schemeClr val="bg1"/>
                </a:solidFill>
                <a:latin typeface="Trebuchet MS" panose="020B0603020202020204" pitchFamily="34" charset="0"/>
              </a:rPr>
              <a:t>… … …</a:t>
            </a:r>
            <a:endParaRPr lang="it-IT" u="sng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1741-010C-EEBF-C1B9-FBF5BB30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>
                <a:solidFill>
                  <a:srgbClr val="990033"/>
                </a:solidFill>
                <a:latin typeface="Trebuchet MS" panose="020B0603020202020204" pitchFamily="34" charset="0"/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4D717-C374-3DF5-A2B9-C24E140ACF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Item 1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Item 2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………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06574E6-0AD9-7A89-DBA2-5E3620A40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3E72-B59D-4ACF-B9BA-234948A6B0F8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019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Presentation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IALCCE2023</dc:creator>
  <cp:lastModifiedBy>@</cp:lastModifiedBy>
  <cp:revision>13</cp:revision>
  <dcterms:created xsi:type="dcterms:W3CDTF">2023-06-25T12:23:09Z</dcterms:created>
  <dcterms:modified xsi:type="dcterms:W3CDTF">2023-06-25T15:08:08Z</dcterms:modified>
</cp:coreProperties>
</file>